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3" r:id="rId1"/>
  </p:sldMasterIdLst>
  <p:notesMasterIdLst>
    <p:notesMasterId r:id="rId78"/>
  </p:notesMasterIdLst>
  <p:handoutMasterIdLst>
    <p:handoutMasterId r:id="rId79"/>
  </p:handoutMasterIdLst>
  <p:sldIdLst>
    <p:sldId id="256" r:id="rId2"/>
    <p:sldId id="294" r:id="rId3"/>
    <p:sldId id="625" r:id="rId4"/>
    <p:sldId id="626" r:id="rId5"/>
    <p:sldId id="627" r:id="rId6"/>
    <p:sldId id="628" r:id="rId7"/>
    <p:sldId id="629" r:id="rId8"/>
    <p:sldId id="630" r:id="rId9"/>
    <p:sldId id="631" r:id="rId10"/>
    <p:sldId id="632" r:id="rId11"/>
    <p:sldId id="633" r:id="rId12"/>
    <p:sldId id="634" r:id="rId13"/>
    <p:sldId id="624" r:id="rId14"/>
    <p:sldId id="563" r:id="rId15"/>
    <p:sldId id="635" r:id="rId16"/>
    <p:sldId id="636" r:id="rId17"/>
    <p:sldId id="637" r:id="rId18"/>
    <p:sldId id="638" r:id="rId19"/>
    <p:sldId id="639" r:id="rId20"/>
    <p:sldId id="640" r:id="rId21"/>
    <p:sldId id="641" r:id="rId22"/>
    <p:sldId id="642" r:id="rId23"/>
    <p:sldId id="643" r:id="rId24"/>
    <p:sldId id="644" r:id="rId25"/>
    <p:sldId id="645" r:id="rId26"/>
    <p:sldId id="646" r:id="rId27"/>
    <p:sldId id="647" r:id="rId28"/>
    <p:sldId id="648" r:id="rId29"/>
    <p:sldId id="649" r:id="rId30"/>
    <p:sldId id="650" r:id="rId31"/>
    <p:sldId id="651" r:id="rId32"/>
    <p:sldId id="652" r:id="rId33"/>
    <p:sldId id="653" r:id="rId34"/>
    <p:sldId id="654" r:id="rId35"/>
    <p:sldId id="655" r:id="rId36"/>
    <p:sldId id="656" r:id="rId37"/>
    <p:sldId id="657" r:id="rId38"/>
    <p:sldId id="658" r:id="rId39"/>
    <p:sldId id="660" r:id="rId40"/>
    <p:sldId id="661" r:id="rId41"/>
    <p:sldId id="662" r:id="rId42"/>
    <p:sldId id="659" r:id="rId43"/>
    <p:sldId id="664" r:id="rId44"/>
    <p:sldId id="663" r:id="rId45"/>
    <p:sldId id="665" r:id="rId46"/>
    <p:sldId id="666" r:id="rId47"/>
    <p:sldId id="667" r:id="rId48"/>
    <p:sldId id="668" r:id="rId49"/>
    <p:sldId id="669" r:id="rId50"/>
    <p:sldId id="670" r:id="rId51"/>
    <p:sldId id="672" r:id="rId52"/>
    <p:sldId id="671" r:id="rId53"/>
    <p:sldId id="673" r:id="rId54"/>
    <p:sldId id="674" r:id="rId55"/>
    <p:sldId id="675" r:id="rId56"/>
    <p:sldId id="676" r:id="rId57"/>
    <p:sldId id="677" r:id="rId58"/>
    <p:sldId id="678" r:id="rId59"/>
    <p:sldId id="680" r:id="rId60"/>
    <p:sldId id="679" r:id="rId61"/>
    <p:sldId id="681" r:id="rId62"/>
    <p:sldId id="682" r:id="rId63"/>
    <p:sldId id="683" r:id="rId64"/>
    <p:sldId id="684" r:id="rId65"/>
    <p:sldId id="685" r:id="rId66"/>
    <p:sldId id="686" r:id="rId67"/>
    <p:sldId id="688" r:id="rId68"/>
    <p:sldId id="689" r:id="rId69"/>
    <p:sldId id="690" r:id="rId70"/>
    <p:sldId id="691" r:id="rId71"/>
    <p:sldId id="692" r:id="rId72"/>
    <p:sldId id="694" r:id="rId73"/>
    <p:sldId id="693" r:id="rId74"/>
    <p:sldId id="695" r:id="rId75"/>
    <p:sldId id="407" r:id="rId76"/>
    <p:sldId id="485" r:id="rId77"/>
  </p:sldIdLst>
  <p:sldSz cx="10077450" cy="75628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8"/>
    <p:restoredTop sz="94141"/>
  </p:normalViewPr>
  <p:slideViewPr>
    <p:cSldViewPr snapToGrid="0" snapToObjects="1">
      <p:cViewPr varScale="1">
        <p:scale>
          <a:sx n="136" d="100"/>
          <a:sy n="136" d="100"/>
        </p:scale>
        <p:origin x="120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14EBBF-8A1C-274D-9A43-F07DDD038E44}"/>
              </a:ext>
            </a:extLst>
          </p:cNvPr>
          <p:cNvSpPr txBox="1">
            <a:spLocks noGrp="1"/>
          </p:cNvSpPr>
          <p:nvPr>
            <p:ph type="hdr" sz="quarter"/>
          </p:nvPr>
        </p:nvSpPr>
        <p:spPr>
          <a:xfrm>
            <a:off x="0" y="0"/>
            <a:ext cx="3372837" cy="502563"/>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3" name="Date Placeholder 2">
            <a:extLst>
              <a:ext uri="{FF2B5EF4-FFF2-40B4-BE49-F238E27FC236}">
                <a16:creationId xmlns:a16="http://schemas.microsoft.com/office/drawing/2014/main" id="{0C642151-0C6B-2F49-B8E6-1D743B9F3E5F}"/>
              </a:ext>
            </a:extLst>
          </p:cNvPr>
          <p:cNvSpPr txBox="1">
            <a:spLocks noGrp="1"/>
          </p:cNvSpPr>
          <p:nvPr>
            <p:ph type="dt" sz="quarter" idx="1"/>
          </p:nvPr>
        </p:nvSpPr>
        <p:spPr>
          <a:xfrm>
            <a:off x="4399196" y="0"/>
            <a:ext cx="3372837" cy="502563"/>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4" name="Footer Placeholder 3">
            <a:extLst>
              <a:ext uri="{FF2B5EF4-FFF2-40B4-BE49-F238E27FC236}">
                <a16:creationId xmlns:a16="http://schemas.microsoft.com/office/drawing/2014/main" id="{2E85AE0F-A2A8-CA41-B287-8AF103742C58}"/>
              </a:ext>
            </a:extLst>
          </p:cNvPr>
          <p:cNvSpPr txBox="1">
            <a:spLocks noGrp="1"/>
          </p:cNvSpPr>
          <p:nvPr>
            <p:ph type="ftr" sz="quarter" idx="2"/>
          </p:nvPr>
        </p:nvSpPr>
        <p:spPr>
          <a:xfrm>
            <a:off x="0" y="9555480"/>
            <a:ext cx="3372837" cy="502563"/>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5" name="Slide Number Placeholder 4">
            <a:extLst>
              <a:ext uri="{FF2B5EF4-FFF2-40B4-BE49-F238E27FC236}">
                <a16:creationId xmlns:a16="http://schemas.microsoft.com/office/drawing/2014/main" id="{E100E9CD-BE8D-3E4E-A822-63A0F8F5F342}"/>
              </a:ext>
            </a:extLst>
          </p:cNvPr>
          <p:cNvSpPr txBox="1">
            <a:spLocks noGrp="1"/>
          </p:cNvSpPr>
          <p:nvPr>
            <p:ph type="sldNum" sz="quarter" idx="3"/>
          </p:nvPr>
        </p:nvSpPr>
        <p:spPr>
          <a:xfrm>
            <a:off x="4399196" y="9555480"/>
            <a:ext cx="3372837" cy="502563"/>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4E313893-DF0F-0040-BE0E-E2A91F5D3132}" type="slidenum">
              <a:t>‹#›</a:t>
            </a:fld>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Tree>
    <p:extLst>
      <p:ext uri="{BB962C8B-B14F-4D97-AF65-F5344CB8AC3E}">
        <p14:creationId xmlns:p14="http://schemas.microsoft.com/office/powerpoint/2010/main" val="828199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39358-601E-CE49-A1E6-5F79B9D99CBE}"/>
              </a:ext>
            </a:extLst>
          </p:cNvPr>
          <p:cNvSpPr>
            <a:spLocks noGrp="1" noRot="1" noChangeAspect="1"/>
          </p:cNvSpPr>
          <p:nvPr>
            <p:ph type="sldImg" idx="2"/>
          </p:nvPr>
        </p:nvSpPr>
        <p:spPr>
          <a:xfrm>
            <a:off x="1371600" y="764282"/>
            <a:ext cx="5028477" cy="3771360"/>
          </a:xfrm>
          <a:prstGeom prst="rect">
            <a:avLst/>
          </a:prstGeom>
          <a:noFill/>
          <a:ln>
            <a:noFill/>
            <a:prstDash val="solid"/>
          </a:ln>
        </p:spPr>
      </p:sp>
      <p:sp>
        <p:nvSpPr>
          <p:cNvPr id="3" name="Notes Placeholder 2">
            <a:extLst>
              <a:ext uri="{FF2B5EF4-FFF2-40B4-BE49-F238E27FC236}">
                <a16:creationId xmlns:a16="http://schemas.microsoft.com/office/drawing/2014/main" id="{2AFCD8EB-B8D6-D64D-B888-5CD8345DA2AA}"/>
              </a:ext>
            </a:extLst>
          </p:cNvPr>
          <p:cNvSpPr txBox="1">
            <a:spLocks noGrp="1"/>
          </p:cNvSpPr>
          <p:nvPr>
            <p:ph type="body" sz="quarter" idx="3"/>
          </p:nvPr>
        </p:nvSpPr>
        <p:spPr>
          <a:xfrm>
            <a:off x="777240" y="4777557"/>
            <a:ext cx="6217563" cy="4525923"/>
          </a:xfrm>
          <a:prstGeom prst="rect">
            <a:avLst/>
          </a:prstGeom>
          <a:noFill/>
          <a:ln>
            <a:noFill/>
          </a:ln>
        </p:spPr>
        <p:txBody>
          <a:bodyPr vert="horz" wrap="square" lIns="0" tIns="0" rIns="0" bIns="0" anchor="t" anchorCtr="0" compatLnSpc="1">
            <a:noAutofit/>
          </a:bodyPr>
          <a:lstStyle/>
          <a:p>
            <a:pPr lvl="0"/>
            <a:endParaRPr lang="en-US"/>
          </a:p>
        </p:txBody>
      </p:sp>
      <p:sp>
        <p:nvSpPr>
          <p:cNvPr id="4" name="Header Placeholder 3">
            <a:extLst>
              <a:ext uri="{FF2B5EF4-FFF2-40B4-BE49-F238E27FC236}">
                <a16:creationId xmlns:a16="http://schemas.microsoft.com/office/drawing/2014/main" id="{D24E0B90-2C42-D34C-B082-B68F1592300F}"/>
              </a:ext>
            </a:extLst>
          </p:cNvPr>
          <p:cNvSpPr txBox="1">
            <a:spLocks noGrp="1"/>
          </p:cNvSpPr>
          <p:nvPr>
            <p:ph type="hdr" sz="quarter"/>
          </p:nvPr>
        </p:nvSpPr>
        <p:spPr>
          <a:xfrm>
            <a:off x="0" y="0"/>
            <a:ext cx="3372837" cy="502563"/>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5" name="Date Placeholder 4">
            <a:extLst>
              <a:ext uri="{FF2B5EF4-FFF2-40B4-BE49-F238E27FC236}">
                <a16:creationId xmlns:a16="http://schemas.microsoft.com/office/drawing/2014/main" id="{6E0906DD-1A01-C845-B545-B0BB312C70B4}"/>
              </a:ext>
            </a:extLst>
          </p:cNvPr>
          <p:cNvSpPr txBox="1">
            <a:spLocks noGrp="1"/>
          </p:cNvSpPr>
          <p:nvPr>
            <p:ph type="dt" idx="1"/>
          </p:nvPr>
        </p:nvSpPr>
        <p:spPr>
          <a:xfrm>
            <a:off x="4399196" y="0"/>
            <a:ext cx="3372837" cy="502563"/>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6" name="Footer Placeholder 5">
            <a:extLst>
              <a:ext uri="{FF2B5EF4-FFF2-40B4-BE49-F238E27FC236}">
                <a16:creationId xmlns:a16="http://schemas.microsoft.com/office/drawing/2014/main" id="{E17EE406-F268-3344-B9A4-3595572E255A}"/>
              </a:ext>
            </a:extLst>
          </p:cNvPr>
          <p:cNvSpPr txBox="1">
            <a:spLocks noGrp="1"/>
          </p:cNvSpPr>
          <p:nvPr>
            <p:ph type="ftr" sz="quarter" idx="4"/>
          </p:nvPr>
        </p:nvSpPr>
        <p:spPr>
          <a:xfrm>
            <a:off x="0" y="9555480"/>
            <a:ext cx="3372837" cy="502563"/>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7" name="Slide Number Placeholder 6">
            <a:extLst>
              <a:ext uri="{FF2B5EF4-FFF2-40B4-BE49-F238E27FC236}">
                <a16:creationId xmlns:a16="http://schemas.microsoft.com/office/drawing/2014/main" id="{3988D007-3162-F944-A6C3-C8A14D0ADE7E}"/>
              </a:ext>
            </a:extLst>
          </p:cNvPr>
          <p:cNvSpPr txBox="1">
            <a:spLocks noGrp="1"/>
          </p:cNvSpPr>
          <p:nvPr>
            <p:ph type="sldNum" sz="quarter" idx="5"/>
          </p:nvPr>
        </p:nvSpPr>
        <p:spPr>
          <a:xfrm>
            <a:off x="4399196" y="9555480"/>
            <a:ext cx="3372837" cy="502563"/>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fld id="{39EC8647-F2F3-EE47-A182-5E45D159C46D}" type="slidenum">
              <a:t>‹#›</a:t>
            </a:fld>
            <a:endParaRPr lang="en-US"/>
          </a:p>
        </p:txBody>
      </p:sp>
    </p:spTree>
    <p:extLst>
      <p:ext uri="{BB962C8B-B14F-4D97-AF65-F5344CB8AC3E}">
        <p14:creationId xmlns:p14="http://schemas.microsoft.com/office/powerpoint/2010/main" val="2775551474"/>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uFillTx/>
        <a:latin typeface="Liberation Sans" pitchFamily="18"/>
        <a:ea typeface="Microsoft YaHei" pitchFamily="2"/>
        <a:cs typeface="Ari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DEAB159B-EC79-314B-A3A3-6B83DEE86AEA}"/>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973D9EB-4508-C94C-9C32-A9AAD98C6878}" type="slidenum">
              <a:t>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Slide Image Placeholder 1">
            <a:extLst>
              <a:ext uri="{FF2B5EF4-FFF2-40B4-BE49-F238E27FC236}">
                <a16:creationId xmlns:a16="http://schemas.microsoft.com/office/drawing/2014/main" id="{281C94D0-82FE-2243-A85A-C2D46911C4EB}"/>
              </a:ext>
            </a:extLst>
          </p:cNvPr>
          <p:cNvSpPr>
            <a:spLocks noGrp="1" noRot="1" noChangeAspect="1"/>
          </p:cNvSpPr>
          <p:nvPr>
            <p:ph type="sldImg"/>
          </p:nvPr>
        </p:nvSpPr>
        <p:spPr>
          <a:xfrm>
            <a:off x="1373188" y="763588"/>
            <a:ext cx="5026025"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2DB217F1-EF6D-364A-9207-196C5AC33701}"/>
              </a:ext>
            </a:extLst>
          </p:cNvPr>
          <p:cNvSpPr txBox="1">
            <a:spLocks noGrp="1"/>
          </p:cNvSpPr>
          <p:nvPr>
            <p:ph type="body" sz="quarter" idx="1"/>
          </p:nvPr>
        </p:nvSpPr>
        <p:spPr/>
        <p:txBody>
          <a:bodyPr>
            <a:sp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16608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2458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686594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51266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3295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68811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7214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9927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558827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5251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63210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8225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95618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646310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4538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696194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74017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743400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0419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46988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122900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40024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15214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19265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764449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440646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73531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29633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545363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86483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55238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498360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828824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34126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84182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793400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65181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768336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609926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93226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58646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1275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14413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35188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23485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831727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0392208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290131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6843620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82869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706843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454873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995801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534557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001655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Entire response object. Can change how angular parses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3723111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Entire response object. Can change how angular parses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71510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Do something with response without altering it. Type 0 – empty object. Types of events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80458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Do something with response without altering it. Type 0 – empty object. Types of events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162336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You can tell Angular to use </a:t>
            </a:r>
            <a:r>
              <a:rPr lang="en-US" dirty="0" err="1"/>
              <a:t>responseType</a:t>
            </a:r>
            <a:r>
              <a:rPr lang="en-US" dirty="0"/>
              <a:t> of text instead of converting it to JSON. If we change the </a:t>
            </a:r>
            <a:r>
              <a:rPr lang="en-US" dirty="0" err="1"/>
              <a:t>fetchPosts</a:t>
            </a:r>
            <a:r>
              <a:rPr lang="en-US" dirty="0"/>
              <a:t> response type to text, typescript will have a compile error. You can also set </a:t>
            </a:r>
            <a:r>
              <a:rPr lang="en-US" dirty="0" err="1"/>
              <a:t>responseType</a:t>
            </a:r>
            <a:r>
              <a:rPr lang="en-US" dirty="0"/>
              <a:t> to json.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007961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Sending http request. We are setting params for every request. What if we want to set custom headers to reach request. It will be cumbersome to add to each request. For example authentication. Intercept method is run right before request is made. Angular runs the interceptor intercept method for each request once added to </a:t>
            </a:r>
            <a:r>
              <a:rPr lang="en-US" dirty="0" err="1"/>
              <a:t>app.module</a:t>
            </a:r>
            <a:r>
              <a:rPr lang="en-US" dirty="0"/>
              <a:t>.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372308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Sending http request. We are setting params for every request. What if we want to set custom headers to reach request. It will be cumbersome to add to each request. For example authentication. Intercept method is run right before request is made. Angular runs the interceptor intercept method for each request once added to </a:t>
            </a:r>
            <a:r>
              <a:rPr lang="en-US" dirty="0" err="1"/>
              <a:t>app.module</a:t>
            </a:r>
            <a:r>
              <a:rPr lang="en-US" dirty="0"/>
              <a:t>.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582586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Request object is immutable. Have to </a:t>
            </a:r>
            <a:r>
              <a:rPr lang="en-US" dirty="0" err="1"/>
              <a:t>crearte</a:t>
            </a:r>
            <a:r>
              <a:rPr lang="en-US" dirty="0"/>
              <a:t> a new one if you want to modify.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37933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Request object is immutable. Have to </a:t>
            </a:r>
            <a:r>
              <a:rPr lang="en-US" dirty="0" err="1"/>
              <a:t>crearte</a:t>
            </a:r>
            <a:r>
              <a:rPr lang="en-US" dirty="0"/>
              <a:t> a new one if you want to modify.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49235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542982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231886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Order in which added to app module is the order in which they are executed.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707937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7474919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7312494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3837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0490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3132075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55809" y="1485384"/>
            <a:ext cx="8565833" cy="8897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8" name="Rectangle 7"/>
          <p:cNvSpPr/>
          <p:nvPr/>
        </p:nvSpPr>
        <p:spPr>
          <a:xfrm>
            <a:off x="755809" y="4722937"/>
            <a:ext cx="8565833" cy="8897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9" name="Rectangle 8"/>
          <p:cNvSpPr/>
          <p:nvPr/>
        </p:nvSpPr>
        <p:spPr>
          <a:xfrm>
            <a:off x="755809" y="1637381"/>
            <a:ext cx="8565833" cy="302514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grpSp>
        <p:nvGrpSpPr>
          <p:cNvPr id="10" name="Group 9"/>
          <p:cNvGrpSpPr>
            <a:grpSpLocks noChangeAspect="1"/>
          </p:cNvGrpSpPr>
          <p:nvPr/>
        </p:nvGrpSpPr>
        <p:grpSpPr>
          <a:xfrm>
            <a:off x="7973330" y="4529134"/>
            <a:ext cx="1007745" cy="100838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869180" y="1579423"/>
            <a:ext cx="8368482" cy="3347822"/>
          </a:xfrm>
        </p:spPr>
        <p:txBody>
          <a:bodyPr anchor="ctr">
            <a:noAutofit/>
          </a:bodyPr>
          <a:lstStyle>
            <a:lvl1pPr algn="l">
              <a:lnSpc>
                <a:spcPct val="80000"/>
              </a:lnSpc>
              <a:defRPr sz="7053"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84296" y="4840224"/>
            <a:ext cx="6522630" cy="1179805"/>
          </a:xfrm>
        </p:spPr>
        <p:txBody>
          <a:bodyPr>
            <a:normAutofit/>
          </a:bodyPr>
          <a:lstStyle>
            <a:lvl1pPr marL="0" indent="0" algn="l">
              <a:buNone/>
              <a:defRPr sz="1984" b="0">
                <a:solidFill>
                  <a:schemeClr val="tx1"/>
                </a:solidFill>
              </a:defRPr>
            </a:lvl1pPr>
            <a:lvl2pPr marL="503880" indent="0" algn="ctr">
              <a:buNone/>
              <a:defRPr sz="3086"/>
            </a:lvl2pPr>
            <a:lvl3pPr marL="1007760" indent="0" algn="ctr">
              <a:buNone/>
              <a:defRPr sz="2645"/>
            </a:lvl3pPr>
            <a:lvl4pPr marL="1511640" indent="0" algn="ctr">
              <a:buNone/>
              <a:defRPr sz="2204"/>
            </a:lvl4pPr>
            <a:lvl5pPr marL="2015520" indent="0" algn="ctr">
              <a:buNone/>
              <a:defRPr sz="2204"/>
            </a:lvl5pPr>
            <a:lvl6pPr marL="2519401" indent="0" algn="ctr">
              <a:buNone/>
              <a:defRPr sz="2204"/>
            </a:lvl6pPr>
            <a:lvl7pPr marL="3023281" indent="0" algn="ctr">
              <a:buNone/>
              <a:defRPr sz="2204"/>
            </a:lvl7pPr>
            <a:lvl8pPr marL="3527161" indent="0" algn="ctr">
              <a:buNone/>
              <a:defRPr sz="2204"/>
            </a:lvl8pPr>
            <a:lvl9pPr marL="4031041" indent="0" algn="ctr">
              <a:buNone/>
              <a:defRPr sz="220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a:xfrm>
            <a:off x="895779" y="6917488"/>
            <a:ext cx="5230197" cy="402652"/>
          </a:xfrm>
        </p:spPr>
        <p:txBody>
          <a:bodyPr/>
          <a:lstStyle/>
          <a:p>
            <a:pPr lvl="0"/>
            <a:endParaRPr lang="en-US"/>
          </a:p>
        </p:txBody>
      </p:sp>
      <p:sp>
        <p:nvSpPr>
          <p:cNvPr id="6" name="Slide Number Placeholder 5"/>
          <p:cNvSpPr>
            <a:spLocks noGrp="1"/>
          </p:cNvSpPr>
          <p:nvPr>
            <p:ph type="sldNum" sz="quarter" idx="12"/>
          </p:nvPr>
        </p:nvSpPr>
        <p:spPr>
          <a:xfrm>
            <a:off x="7983801" y="4661657"/>
            <a:ext cx="986807" cy="705866"/>
          </a:xfrm>
        </p:spPr>
        <p:txBody>
          <a:bodyPr/>
          <a:lstStyle>
            <a:lvl1pPr>
              <a:defRPr sz="3086" b="1"/>
            </a:lvl1pPr>
          </a:lstStyle>
          <a:p>
            <a:pPr lvl="0"/>
            <a:fld id="{B4A8A35D-E3E4-3C45-90DF-A747DC96631C}" type="slidenum">
              <a:rPr lang="en-US" smtClean="0"/>
              <a:t>‹#›</a:t>
            </a:fld>
            <a:endParaRPr lang="en-US"/>
          </a:p>
        </p:txBody>
      </p:sp>
    </p:spTree>
    <p:extLst>
      <p:ext uri="{BB962C8B-B14F-4D97-AF65-F5344CB8AC3E}">
        <p14:creationId xmlns:p14="http://schemas.microsoft.com/office/powerpoint/2010/main" val="124210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8100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1676" y="588222"/>
            <a:ext cx="2109966" cy="6218343"/>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81778" y="588222"/>
            <a:ext cx="6203930" cy="6218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31975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285916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5423449"/>
            <a:ext cx="10077450" cy="21394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2" name="Title 1"/>
          <p:cNvSpPr>
            <a:spLocks noGrp="1"/>
          </p:cNvSpPr>
          <p:nvPr>
            <p:ph type="title"/>
          </p:nvPr>
        </p:nvSpPr>
        <p:spPr>
          <a:xfrm>
            <a:off x="1791267" y="1351229"/>
            <a:ext cx="7671459" cy="3882263"/>
          </a:xfrm>
        </p:spPr>
        <p:txBody>
          <a:bodyPr anchor="ctr">
            <a:normAutofit/>
          </a:bodyPr>
          <a:lstStyle>
            <a:lvl1pPr>
              <a:lnSpc>
                <a:spcPct val="80000"/>
              </a:lnSpc>
              <a:defRPr sz="7053" b="0"/>
            </a:lvl1pPr>
          </a:lstStyle>
          <a:p>
            <a:r>
              <a:rPr lang="en-US"/>
              <a:t>Click to edit Master title style</a:t>
            </a:r>
            <a:endParaRPr lang="en-US" dirty="0"/>
          </a:p>
        </p:txBody>
      </p:sp>
      <p:sp>
        <p:nvSpPr>
          <p:cNvPr id="3" name="Text Placeholder 2"/>
          <p:cNvSpPr>
            <a:spLocks noGrp="1"/>
          </p:cNvSpPr>
          <p:nvPr>
            <p:ph type="body" idx="1"/>
          </p:nvPr>
        </p:nvSpPr>
        <p:spPr>
          <a:xfrm>
            <a:off x="1790147" y="5536006"/>
            <a:ext cx="7482507" cy="1176443"/>
          </a:xfrm>
        </p:spPr>
        <p:txBody>
          <a:bodyPr anchor="t">
            <a:normAutofit/>
          </a:bodyPr>
          <a:lstStyle>
            <a:lvl1pPr marL="0" indent="0">
              <a:buNone/>
              <a:defRPr sz="1984" b="0">
                <a:solidFill>
                  <a:schemeClr val="accent1">
                    <a:lumMod val="50000"/>
                  </a:schemeClr>
                </a:solidFill>
              </a:defRPr>
            </a:lvl1pPr>
            <a:lvl2pPr marL="503880" indent="0">
              <a:buNone/>
              <a:defRPr sz="1984">
                <a:solidFill>
                  <a:schemeClr val="tx1">
                    <a:tint val="75000"/>
                  </a:schemeClr>
                </a:solidFill>
              </a:defRPr>
            </a:lvl2pPr>
            <a:lvl3pPr marL="1007760" indent="0">
              <a:buNone/>
              <a:defRPr sz="1763">
                <a:solidFill>
                  <a:schemeClr val="tx1">
                    <a:tint val="75000"/>
                  </a:schemeClr>
                </a:solidFill>
              </a:defRPr>
            </a:lvl3pPr>
            <a:lvl4pPr marL="1511640" indent="0">
              <a:buNone/>
              <a:defRPr sz="1543">
                <a:solidFill>
                  <a:schemeClr val="tx1">
                    <a:tint val="75000"/>
                  </a:schemeClr>
                </a:solidFill>
              </a:defRPr>
            </a:lvl4pPr>
            <a:lvl5pPr marL="2015520" indent="0">
              <a:buNone/>
              <a:defRPr sz="1543">
                <a:solidFill>
                  <a:schemeClr val="tx1">
                    <a:tint val="75000"/>
                  </a:schemeClr>
                </a:solidFill>
              </a:defRPr>
            </a:lvl5pPr>
            <a:lvl6pPr marL="2519401" indent="0">
              <a:buNone/>
              <a:defRPr sz="1543">
                <a:solidFill>
                  <a:schemeClr val="tx1">
                    <a:tint val="75000"/>
                  </a:schemeClr>
                </a:solidFill>
              </a:defRPr>
            </a:lvl6pPr>
            <a:lvl7pPr marL="3023281" indent="0">
              <a:buNone/>
              <a:defRPr sz="1543">
                <a:solidFill>
                  <a:schemeClr val="tx1">
                    <a:tint val="75000"/>
                  </a:schemeClr>
                </a:solidFill>
              </a:defRPr>
            </a:lvl7pPr>
            <a:lvl8pPr marL="3527161" indent="0">
              <a:buNone/>
              <a:defRPr sz="1543">
                <a:solidFill>
                  <a:schemeClr val="tx1">
                    <a:tint val="75000"/>
                  </a:schemeClr>
                </a:solidFill>
              </a:defRPr>
            </a:lvl8pPr>
            <a:lvl9pPr marL="4031041"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103204" y="6917488"/>
            <a:ext cx="2185687" cy="402652"/>
          </a:xfrm>
        </p:spPr>
        <p:txBody>
          <a:bodyPr/>
          <a:lstStyle>
            <a:lvl1pPr>
              <a:defRPr>
                <a:solidFill>
                  <a:schemeClr val="accent1">
                    <a:lumMod val="50000"/>
                  </a:schemeClr>
                </a:solidFill>
              </a:defRPr>
            </a:lvl1pPr>
          </a:lstStyle>
          <a:p>
            <a:pPr lvl="0"/>
            <a:endParaRPr lang="en-US"/>
          </a:p>
        </p:txBody>
      </p:sp>
      <p:sp>
        <p:nvSpPr>
          <p:cNvPr id="5" name="Footer Placeholder 4"/>
          <p:cNvSpPr>
            <a:spLocks noGrp="1"/>
          </p:cNvSpPr>
          <p:nvPr>
            <p:ph type="ftr" sz="quarter" idx="11"/>
          </p:nvPr>
        </p:nvSpPr>
        <p:spPr>
          <a:xfrm>
            <a:off x="1803117" y="6917487"/>
            <a:ext cx="5230197" cy="402652"/>
          </a:xfrm>
        </p:spPr>
        <p:txBody>
          <a:bodyPr/>
          <a:lstStyle>
            <a:lvl1pPr>
              <a:defRPr>
                <a:solidFill>
                  <a:schemeClr val="accent1">
                    <a:lumMod val="50000"/>
                  </a:schemeClr>
                </a:solidFill>
              </a:defRPr>
            </a:lvl1pPr>
          </a:lstStyle>
          <a:p>
            <a:pPr lvl="0"/>
            <a:endParaRPr lang="en-US"/>
          </a:p>
        </p:txBody>
      </p:sp>
      <p:grpSp>
        <p:nvGrpSpPr>
          <p:cNvPr id="8" name="Group 7"/>
          <p:cNvGrpSpPr>
            <a:grpSpLocks noChangeAspect="1"/>
          </p:cNvGrpSpPr>
          <p:nvPr/>
        </p:nvGrpSpPr>
        <p:grpSpPr>
          <a:xfrm>
            <a:off x="698569" y="2680437"/>
            <a:ext cx="1007745" cy="100838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711340" y="2766436"/>
            <a:ext cx="982203" cy="794366"/>
          </a:xfrm>
        </p:spPr>
        <p:txBody>
          <a:bodyPr/>
          <a:lstStyle>
            <a:lvl1pPr>
              <a:defRPr sz="3086"/>
            </a:lvl1pPr>
          </a:lstStyle>
          <a:p>
            <a:pPr lvl="0"/>
            <a:fld id="{B13DA31C-9B58-414F-B2AD-D87DBF40F39E}" type="slidenum">
              <a:rPr lang="en-US" smtClean="0"/>
              <a:t>‹#›</a:t>
            </a:fld>
            <a:endParaRPr lang="en-US"/>
          </a:p>
        </p:txBody>
      </p:sp>
    </p:spTree>
    <p:extLst>
      <p:ext uri="{BB962C8B-B14F-4D97-AF65-F5344CB8AC3E}">
        <p14:creationId xmlns:p14="http://schemas.microsoft.com/office/powerpoint/2010/main" val="2640200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5809" y="2420112"/>
            <a:ext cx="4030980" cy="4386453"/>
          </a:xfrm>
        </p:spPr>
        <p:txBody>
          <a:bodyPr/>
          <a:lstStyle>
            <a:lvl1pPr>
              <a:defRPr sz="2204"/>
            </a:lvl1pPr>
            <a:lvl2pPr>
              <a:defRPr sz="1984"/>
            </a:lvl2pPr>
            <a:lvl3pPr>
              <a:defRPr sz="1763"/>
            </a:lvl3pPr>
            <a:lvl4pPr>
              <a:defRPr sz="1763"/>
            </a:lvl4pPr>
            <a:lvl5pPr>
              <a:defRPr sz="1763"/>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81424" y="2420112"/>
            <a:ext cx="4030980" cy="4386453"/>
          </a:xfrm>
        </p:spPr>
        <p:txBody>
          <a:bodyPr/>
          <a:lstStyle>
            <a:lvl1pPr>
              <a:defRPr sz="2204"/>
            </a:lvl1pPr>
            <a:lvl2pPr>
              <a:defRPr sz="1984"/>
            </a:lvl2pPr>
            <a:lvl3pPr>
              <a:defRPr sz="1763"/>
            </a:lvl3pPr>
            <a:lvl4pPr>
              <a:defRPr sz="1763"/>
            </a:lvl4pPr>
            <a:lvl5pPr>
              <a:defRPr sz="1763"/>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056923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5809" y="2258771"/>
            <a:ext cx="4030980" cy="705866"/>
          </a:xfrm>
        </p:spPr>
        <p:txBody>
          <a:bodyPr anchor="ctr">
            <a:normAutofit/>
          </a:bodyPr>
          <a:lstStyle>
            <a:lvl1pPr marL="0" indent="0">
              <a:buNone/>
              <a:defRPr sz="2204" b="1">
                <a:solidFill>
                  <a:schemeClr val="accent1">
                    <a:lumMod val="75000"/>
                  </a:schemeClr>
                </a:solidFill>
              </a:defRPr>
            </a:lvl1pPr>
            <a:lvl2pPr marL="503880" indent="0">
              <a:buNone/>
              <a:defRPr sz="2204" b="1"/>
            </a:lvl2pPr>
            <a:lvl3pPr marL="1007760" indent="0">
              <a:buNone/>
              <a:defRPr sz="1984" b="1"/>
            </a:lvl3pPr>
            <a:lvl4pPr marL="1511640" indent="0">
              <a:buNone/>
              <a:defRPr sz="1763" b="1"/>
            </a:lvl4pPr>
            <a:lvl5pPr marL="2015520" indent="0">
              <a:buNone/>
              <a:defRPr sz="1763" b="1"/>
            </a:lvl5pPr>
            <a:lvl6pPr marL="2519401" indent="0">
              <a:buNone/>
              <a:defRPr sz="1763" b="1"/>
            </a:lvl6pPr>
            <a:lvl7pPr marL="3023281" indent="0">
              <a:buNone/>
              <a:defRPr sz="1763" b="1"/>
            </a:lvl7pPr>
            <a:lvl8pPr marL="3527161" indent="0">
              <a:buNone/>
              <a:defRPr sz="1763" b="1"/>
            </a:lvl8pPr>
            <a:lvl9pPr marL="4031041" indent="0">
              <a:buNone/>
              <a:defRPr sz="1763" b="1"/>
            </a:lvl9pPr>
          </a:lstStyle>
          <a:p>
            <a:pPr lvl="0"/>
            <a:r>
              <a:rPr lang="en-US"/>
              <a:t>Click to edit Master text styles</a:t>
            </a:r>
          </a:p>
        </p:txBody>
      </p:sp>
      <p:sp>
        <p:nvSpPr>
          <p:cNvPr id="4" name="Content Placeholder 3"/>
          <p:cNvSpPr>
            <a:spLocks noGrp="1"/>
          </p:cNvSpPr>
          <p:nvPr>
            <p:ph sz="half" idx="2"/>
          </p:nvPr>
        </p:nvSpPr>
        <p:spPr>
          <a:xfrm>
            <a:off x="755809" y="3025140"/>
            <a:ext cx="4030980" cy="3630168"/>
          </a:xfrm>
        </p:spPr>
        <p:txBody>
          <a:bodyPr/>
          <a:lstStyle>
            <a:lvl1pPr>
              <a:defRPr sz="2204"/>
            </a:lvl1pPr>
            <a:lvl2pPr>
              <a:defRPr sz="1984"/>
            </a:lvl2pPr>
            <a:lvl3pPr>
              <a:defRPr sz="1763"/>
            </a:lvl3pPr>
            <a:lvl4pPr>
              <a:defRPr sz="1763"/>
            </a:lvl4pPr>
            <a:lvl5pPr>
              <a:defRPr sz="1763"/>
            </a:lvl5pPr>
            <a:lvl6pPr>
              <a:defRPr sz="1763"/>
            </a:lvl6pPr>
            <a:lvl7pPr>
              <a:defRPr sz="1763"/>
            </a:lvl7pPr>
            <a:lvl8pPr>
              <a:defRPr sz="1763"/>
            </a:lvl8pPr>
            <a:lvl9pPr>
              <a:defRPr sz="17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12916" y="2258771"/>
            <a:ext cx="4030980" cy="705866"/>
          </a:xfrm>
        </p:spPr>
        <p:txBody>
          <a:bodyPr anchor="ctr">
            <a:normAutofit/>
          </a:bodyPr>
          <a:lstStyle>
            <a:lvl1pPr marL="0" indent="0">
              <a:buNone/>
              <a:defRPr sz="2204" b="1">
                <a:solidFill>
                  <a:schemeClr val="accent1">
                    <a:lumMod val="75000"/>
                  </a:schemeClr>
                </a:solidFill>
              </a:defRPr>
            </a:lvl1pPr>
            <a:lvl2pPr marL="503880" indent="0">
              <a:buNone/>
              <a:defRPr sz="2204" b="1"/>
            </a:lvl2pPr>
            <a:lvl3pPr marL="1007760" indent="0">
              <a:buNone/>
              <a:defRPr sz="1984" b="1"/>
            </a:lvl3pPr>
            <a:lvl4pPr marL="1511640" indent="0">
              <a:buNone/>
              <a:defRPr sz="1763" b="1"/>
            </a:lvl4pPr>
            <a:lvl5pPr marL="2015520" indent="0">
              <a:buNone/>
              <a:defRPr sz="1763" b="1"/>
            </a:lvl5pPr>
            <a:lvl6pPr marL="2519401" indent="0">
              <a:buNone/>
              <a:defRPr sz="1763" b="1"/>
            </a:lvl6pPr>
            <a:lvl7pPr marL="3023281" indent="0">
              <a:buNone/>
              <a:defRPr sz="1763" b="1"/>
            </a:lvl7pPr>
            <a:lvl8pPr marL="3527161" indent="0">
              <a:buNone/>
              <a:defRPr sz="1763" b="1"/>
            </a:lvl8pPr>
            <a:lvl9pPr marL="4031041" indent="0">
              <a:buNone/>
              <a:defRPr sz="1763" b="1"/>
            </a:lvl9pPr>
          </a:lstStyle>
          <a:p>
            <a:pPr lvl="0"/>
            <a:r>
              <a:rPr lang="en-US"/>
              <a:t>Click to edit Master text styles</a:t>
            </a:r>
          </a:p>
        </p:txBody>
      </p:sp>
      <p:sp>
        <p:nvSpPr>
          <p:cNvPr id="6" name="Content Placeholder 5"/>
          <p:cNvSpPr>
            <a:spLocks noGrp="1"/>
          </p:cNvSpPr>
          <p:nvPr>
            <p:ph sz="quarter" idx="4"/>
          </p:nvPr>
        </p:nvSpPr>
        <p:spPr>
          <a:xfrm>
            <a:off x="5312916" y="3025140"/>
            <a:ext cx="4030980" cy="3630168"/>
          </a:xfrm>
        </p:spPr>
        <p:txBody>
          <a:bodyPr/>
          <a:lstStyle>
            <a:lvl1pPr>
              <a:defRPr sz="2204"/>
            </a:lvl1pPr>
            <a:lvl2pPr>
              <a:defRPr sz="1984"/>
            </a:lvl2pPr>
            <a:lvl3pPr>
              <a:defRPr sz="1763"/>
            </a:lvl3pPr>
            <a:lvl4pPr>
              <a:defRPr sz="1763"/>
            </a:lvl4pPr>
            <a:lvl5pPr>
              <a:defRPr sz="1763"/>
            </a:lvl5pPr>
            <a:lvl6pPr>
              <a:defRPr sz="1763"/>
            </a:lvl6pPr>
            <a:lvl7pPr>
              <a:defRPr sz="1763"/>
            </a:lvl7pPr>
            <a:lvl8pPr>
              <a:defRPr sz="1763"/>
            </a:lvl8pPr>
            <a:lvl9pPr>
              <a:defRPr sz="17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6079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pPr lvl="0"/>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pPr lvl="0"/>
            <a:endParaRPr lang="en-US"/>
          </a:p>
        </p:txBody>
      </p:sp>
      <p:sp>
        <p:nvSpPr>
          <p:cNvPr id="5" name="Slide Number Placeholder 4"/>
          <p:cNvSpPr>
            <a:spLocks noGrp="1"/>
          </p:cNvSpPr>
          <p:nvPr>
            <p:ph type="sldNum" sz="quarter" idx="12"/>
          </p:nvPr>
        </p:nvSpPr>
        <p:spPr/>
        <p:txBody>
          <a:bodyPr/>
          <a:lstStyle/>
          <a:p>
            <a:pPr lvl="0"/>
            <a:fld id="{4DFE9492-34B0-EC47-A12B-B921EC91E3C9}"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21E143E9-EAB8-1447-9B17-2ECCEE01F44E}" type="slidenum">
              <a:rPr lang="en-US" smtClean="0"/>
              <a:t>‹#›</a:t>
            </a:fld>
            <a:endParaRPr lang="en-US"/>
          </a:p>
        </p:txBody>
      </p:sp>
    </p:spTree>
    <p:extLst>
      <p:ext uri="{BB962C8B-B14F-4D97-AF65-F5344CB8AC3E}">
        <p14:creationId xmlns:p14="http://schemas.microsoft.com/office/powerpoint/2010/main" val="335762569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863561" y="2"/>
            <a:ext cx="3213889" cy="756284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dirty="0"/>
          </a:p>
        </p:txBody>
      </p:sp>
      <p:sp>
        <p:nvSpPr>
          <p:cNvPr id="2" name="Title 1"/>
          <p:cNvSpPr>
            <a:spLocks noGrp="1"/>
          </p:cNvSpPr>
          <p:nvPr>
            <p:ph type="title"/>
          </p:nvPr>
        </p:nvSpPr>
        <p:spPr>
          <a:xfrm>
            <a:off x="7066812" y="756285"/>
            <a:ext cx="2645331" cy="1915922"/>
          </a:xfrm>
        </p:spPr>
        <p:txBody>
          <a:bodyPr anchor="b">
            <a:normAutofit/>
          </a:bodyPr>
          <a:lstStyle>
            <a:lvl1pPr>
              <a:defRPr sz="3086" b="0"/>
            </a:lvl1pPr>
          </a:lstStyle>
          <a:p>
            <a:r>
              <a:rPr lang="en-US"/>
              <a:t>Click to edit Master title style</a:t>
            </a:r>
            <a:endParaRPr lang="en-US" dirty="0"/>
          </a:p>
        </p:txBody>
      </p:sp>
      <p:sp>
        <p:nvSpPr>
          <p:cNvPr id="3" name="Content Placeholder 2"/>
          <p:cNvSpPr>
            <a:spLocks noGrp="1"/>
          </p:cNvSpPr>
          <p:nvPr>
            <p:ph idx="1"/>
          </p:nvPr>
        </p:nvSpPr>
        <p:spPr>
          <a:xfrm>
            <a:off x="692825" y="756285"/>
            <a:ext cx="5547636" cy="5536006"/>
          </a:xfrm>
        </p:spPr>
        <p:txBody>
          <a:bodyPr/>
          <a:lstStyle>
            <a:lvl1pPr>
              <a:defRPr sz="2204"/>
            </a:lvl1pPr>
            <a:lvl2pPr>
              <a:defRPr sz="1984"/>
            </a:lvl2pPr>
            <a:lvl3pPr>
              <a:defRPr sz="1763"/>
            </a:lvl3pPr>
            <a:lvl4pPr>
              <a:defRPr sz="1763"/>
            </a:lvl4pPr>
            <a:lvl5pPr>
              <a:defRPr sz="1763"/>
            </a:lvl5pPr>
            <a:lvl6pPr>
              <a:defRPr sz="2204"/>
            </a:lvl6pPr>
            <a:lvl7pPr>
              <a:defRPr sz="2204"/>
            </a:lvl7pPr>
            <a:lvl8pPr>
              <a:defRPr sz="2204"/>
            </a:lvl8pPr>
            <a:lvl9pPr>
              <a:defRPr sz="220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66812" y="2672207"/>
            <a:ext cx="2645331" cy="3630168"/>
          </a:xfrm>
        </p:spPr>
        <p:txBody>
          <a:bodyPr>
            <a:normAutofit/>
          </a:bodyPr>
          <a:lstStyle>
            <a:lvl1pPr marL="0" indent="0">
              <a:lnSpc>
                <a:spcPct val="100000"/>
              </a:lnSpc>
              <a:spcBef>
                <a:spcPts val="1102"/>
              </a:spcBef>
              <a:buNone/>
              <a:defRPr sz="1488">
                <a:solidFill>
                  <a:schemeClr val="accent1">
                    <a:lumMod val="50000"/>
                  </a:schemeClr>
                </a:solidFill>
              </a:defRPr>
            </a:lvl1pPr>
            <a:lvl2pPr marL="503880" indent="0">
              <a:buNone/>
              <a:defRPr sz="1323"/>
            </a:lvl2pPr>
            <a:lvl3pPr marL="1007760" indent="0">
              <a:buNone/>
              <a:defRPr sz="1102"/>
            </a:lvl3pPr>
            <a:lvl4pPr marL="1511640" indent="0">
              <a:buNone/>
              <a:defRPr sz="992"/>
            </a:lvl4pPr>
            <a:lvl5pPr marL="2015520" indent="0">
              <a:buNone/>
              <a:defRPr sz="992"/>
            </a:lvl5pPr>
            <a:lvl6pPr marL="2519401" indent="0">
              <a:buNone/>
              <a:defRPr sz="992"/>
            </a:lvl6pPr>
            <a:lvl7pPr marL="3023281" indent="0">
              <a:buNone/>
              <a:defRPr sz="992"/>
            </a:lvl7pPr>
            <a:lvl8pPr marL="3527161" indent="0">
              <a:buNone/>
              <a:defRPr sz="992"/>
            </a:lvl8pPr>
            <a:lvl9pPr marL="4031041" indent="0">
              <a:buNone/>
              <a:defRPr sz="992"/>
            </a:lvl9pPr>
          </a:lstStyle>
          <a:p>
            <a:pPr lvl="0"/>
            <a:r>
              <a:rPr lang="en-US"/>
              <a:t>Click to edit Master text styles</a:t>
            </a:r>
          </a:p>
        </p:txBody>
      </p:sp>
      <p:grpSp>
        <p:nvGrpSpPr>
          <p:cNvPr id="12" name="Group 11"/>
          <p:cNvGrpSpPr/>
          <p:nvPr/>
        </p:nvGrpSpPr>
        <p:grpSpPr>
          <a:xfrm>
            <a:off x="9392686" y="6898160"/>
            <a:ext cx="433330" cy="433603"/>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pPr lvl="0"/>
            <a:endParaRPr lang="en-US"/>
          </a:p>
        </p:txBody>
      </p:sp>
      <p:sp>
        <p:nvSpPr>
          <p:cNvPr id="10" name="Footer Placeholder 9"/>
          <p:cNvSpPr>
            <a:spLocks noGrp="1"/>
          </p:cNvSpPr>
          <p:nvPr>
            <p:ph type="ftr" sz="quarter" idx="11"/>
          </p:nvPr>
        </p:nvSpPr>
        <p:spPr/>
        <p:txBody>
          <a:bodyPr/>
          <a:lstStyle/>
          <a:p>
            <a:pPr lvl="0"/>
            <a:endParaRPr lang="en-US"/>
          </a:p>
        </p:txBody>
      </p:sp>
      <p:sp>
        <p:nvSpPr>
          <p:cNvPr id="11" name="Slide Number Placeholder 10"/>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43003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863561" y="2"/>
            <a:ext cx="3213889" cy="756284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2" name="Title 1"/>
          <p:cNvSpPr>
            <a:spLocks noGrp="1"/>
          </p:cNvSpPr>
          <p:nvPr>
            <p:ph type="title"/>
          </p:nvPr>
        </p:nvSpPr>
        <p:spPr>
          <a:xfrm>
            <a:off x="7066812" y="756285"/>
            <a:ext cx="2645331" cy="1915922"/>
          </a:xfrm>
        </p:spPr>
        <p:txBody>
          <a:bodyPr anchor="b">
            <a:normAutofit/>
          </a:bodyPr>
          <a:lstStyle>
            <a:lvl1pPr>
              <a:defRPr sz="3086" b="0"/>
            </a:lvl1pPr>
          </a:lstStyle>
          <a:p>
            <a:r>
              <a:rPr lang="en-US"/>
              <a:t>Click to edit Master title style</a:t>
            </a:r>
            <a:endParaRPr lang="en-US" dirty="0"/>
          </a:p>
        </p:txBody>
      </p:sp>
      <p:sp>
        <p:nvSpPr>
          <p:cNvPr id="3" name="Picture Placeholder 2"/>
          <p:cNvSpPr>
            <a:spLocks noGrp="1"/>
          </p:cNvSpPr>
          <p:nvPr>
            <p:ph type="pic" idx="1"/>
          </p:nvPr>
        </p:nvSpPr>
        <p:spPr>
          <a:xfrm>
            <a:off x="1" y="0"/>
            <a:ext cx="6863560" cy="7562850"/>
          </a:xfrm>
          <a:solidFill>
            <a:schemeClr val="tx2">
              <a:lumMod val="20000"/>
              <a:lumOff val="80000"/>
            </a:schemeClr>
          </a:solidFill>
        </p:spPr>
        <p:txBody>
          <a:bodyPr/>
          <a:lstStyle>
            <a:lvl1pPr marL="0" indent="0">
              <a:buNone/>
              <a:defRPr sz="3527"/>
            </a:lvl1pPr>
            <a:lvl2pPr marL="503880" indent="0">
              <a:buNone/>
              <a:defRPr sz="3086"/>
            </a:lvl2pPr>
            <a:lvl3pPr marL="1007760" indent="0">
              <a:buNone/>
              <a:defRPr sz="2645"/>
            </a:lvl3pPr>
            <a:lvl4pPr marL="1511640" indent="0">
              <a:buNone/>
              <a:defRPr sz="2204"/>
            </a:lvl4pPr>
            <a:lvl5pPr marL="2015520" indent="0">
              <a:buNone/>
              <a:defRPr sz="2204"/>
            </a:lvl5pPr>
            <a:lvl6pPr marL="2519401" indent="0">
              <a:buNone/>
              <a:defRPr sz="2204"/>
            </a:lvl6pPr>
            <a:lvl7pPr marL="3023281" indent="0">
              <a:buNone/>
              <a:defRPr sz="2204"/>
            </a:lvl7pPr>
            <a:lvl8pPr marL="3527161" indent="0">
              <a:buNone/>
              <a:defRPr sz="2204"/>
            </a:lvl8pPr>
            <a:lvl9pPr marL="4031041" indent="0">
              <a:buNone/>
              <a:defRPr sz="2204"/>
            </a:lvl9pPr>
          </a:lstStyle>
          <a:p>
            <a:r>
              <a:rPr lang="en-US"/>
              <a:t>Click icon to add picture</a:t>
            </a:r>
            <a:endParaRPr lang="en-US" dirty="0"/>
          </a:p>
        </p:txBody>
      </p:sp>
      <p:sp>
        <p:nvSpPr>
          <p:cNvPr id="4" name="Text Placeholder 3"/>
          <p:cNvSpPr>
            <a:spLocks noGrp="1"/>
          </p:cNvSpPr>
          <p:nvPr>
            <p:ph type="body" sz="half" idx="2"/>
          </p:nvPr>
        </p:nvSpPr>
        <p:spPr>
          <a:xfrm>
            <a:off x="7066812" y="2672207"/>
            <a:ext cx="2645331" cy="3630168"/>
          </a:xfrm>
        </p:spPr>
        <p:txBody>
          <a:bodyPr>
            <a:normAutofit/>
          </a:bodyPr>
          <a:lstStyle>
            <a:lvl1pPr marL="0" indent="0">
              <a:lnSpc>
                <a:spcPct val="100000"/>
              </a:lnSpc>
              <a:spcBef>
                <a:spcPts val="1102"/>
              </a:spcBef>
              <a:buNone/>
              <a:defRPr sz="1488">
                <a:solidFill>
                  <a:schemeClr val="accent1">
                    <a:lumMod val="50000"/>
                  </a:schemeClr>
                </a:solidFill>
              </a:defRPr>
            </a:lvl1pPr>
            <a:lvl2pPr marL="503880" indent="0">
              <a:buNone/>
              <a:defRPr sz="1323"/>
            </a:lvl2pPr>
            <a:lvl3pPr marL="1007760" indent="0">
              <a:buNone/>
              <a:defRPr sz="1102"/>
            </a:lvl3pPr>
            <a:lvl4pPr marL="1511640" indent="0">
              <a:buNone/>
              <a:defRPr sz="992"/>
            </a:lvl4pPr>
            <a:lvl5pPr marL="2015520" indent="0">
              <a:buNone/>
              <a:defRPr sz="992"/>
            </a:lvl5pPr>
            <a:lvl6pPr marL="2519401" indent="0">
              <a:buNone/>
              <a:defRPr sz="992"/>
            </a:lvl6pPr>
            <a:lvl7pPr marL="3023281" indent="0">
              <a:buNone/>
              <a:defRPr sz="992"/>
            </a:lvl7pPr>
            <a:lvl8pPr marL="3527161" indent="0">
              <a:buNone/>
              <a:defRPr sz="992"/>
            </a:lvl8pPr>
            <a:lvl9pPr marL="4031041" indent="0">
              <a:buNone/>
              <a:defRPr sz="992"/>
            </a:lvl9pPr>
          </a:lstStyle>
          <a:p>
            <a:pPr lvl="0"/>
            <a:r>
              <a:rPr lang="en-US"/>
              <a:t>Click to edit Master text styles</a:t>
            </a:r>
          </a:p>
        </p:txBody>
      </p:sp>
      <p:grpSp>
        <p:nvGrpSpPr>
          <p:cNvPr id="12" name="Group 11"/>
          <p:cNvGrpSpPr/>
          <p:nvPr/>
        </p:nvGrpSpPr>
        <p:grpSpPr>
          <a:xfrm>
            <a:off x="9392686" y="6898160"/>
            <a:ext cx="433330" cy="433603"/>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pPr lvl="0"/>
            <a:endParaRPr lang="en-US"/>
          </a:p>
        </p:txBody>
      </p:sp>
      <p:sp>
        <p:nvSpPr>
          <p:cNvPr id="10" name="Slide Number Placeholder 9"/>
          <p:cNvSpPr>
            <a:spLocks noGrp="1"/>
          </p:cNvSpPr>
          <p:nvPr>
            <p:ph type="sldNum" sz="quarter" idx="12"/>
          </p:nvPr>
        </p:nvSpPr>
        <p:spPr/>
        <p:txBody>
          <a:bodyPr/>
          <a:lstStyle/>
          <a:p>
            <a:pPr lvl="0"/>
            <a:fld id="{37681FAF-276F-194D-9F90-506305515A3B}" type="slidenum">
              <a:rPr lang="en-US" smtClean="0"/>
              <a:t>‹#›</a:t>
            </a:fld>
            <a:endParaRPr lang="en-US"/>
          </a:p>
        </p:txBody>
      </p:sp>
    </p:spTree>
    <p:extLst>
      <p:ext uri="{BB962C8B-B14F-4D97-AF65-F5344CB8AC3E}">
        <p14:creationId xmlns:p14="http://schemas.microsoft.com/office/powerpoint/2010/main" val="339321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9392686" y="6898160"/>
            <a:ext cx="433330" cy="433603"/>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755809" y="534441"/>
            <a:ext cx="8565833" cy="17747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5809" y="2339442"/>
            <a:ext cx="8565833" cy="44671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4089" y="6917488"/>
            <a:ext cx="2705795" cy="402652"/>
          </a:xfrm>
          <a:prstGeom prst="rect">
            <a:avLst/>
          </a:prstGeom>
        </p:spPr>
        <p:txBody>
          <a:bodyPr vert="horz" lIns="91440" tIns="45720" rIns="91440" bIns="45720" rtlCol="0" anchor="ctr"/>
          <a:lstStyle>
            <a:lvl1pPr algn="r">
              <a:defRPr sz="1102">
                <a:solidFill>
                  <a:schemeClr val="accent1">
                    <a:lumMod val="50000"/>
                  </a:schemeClr>
                </a:solidFill>
              </a:defRPr>
            </a:lvl1pPr>
          </a:lstStyle>
          <a:p>
            <a:pPr lvl="0"/>
            <a:endParaRPr lang="en-US"/>
          </a:p>
        </p:txBody>
      </p:sp>
      <p:sp>
        <p:nvSpPr>
          <p:cNvPr id="5" name="Footer Placeholder 4"/>
          <p:cNvSpPr>
            <a:spLocks noGrp="1"/>
          </p:cNvSpPr>
          <p:nvPr>
            <p:ph type="ftr" sz="quarter" idx="3"/>
          </p:nvPr>
        </p:nvSpPr>
        <p:spPr>
          <a:xfrm>
            <a:off x="755809" y="6917488"/>
            <a:ext cx="5230197" cy="402652"/>
          </a:xfrm>
          <a:prstGeom prst="rect">
            <a:avLst/>
          </a:prstGeom>
        </p:spPr>
        <p:txBody>
          <a:bodyPr vert="horz" lIns="91440" tIns="45720" rIns="91440" bIns="45720" rtlCol="0" anchor="ctr"/>
          <a:lstStyle>
            <a:lvl1pPr algn="l">
              <a:defRPr sz="1102">
                <a:solidFill>
                  <a:schemeClr val="accent1">
                    <a:lumMod val="50000"/>
                  </a:schemeClr>
                </a:solidFill>
              </a:defRPr>
            </a:lvl1pPr>
          </a:lstStyle>
          <a:p>
            <a:pPr lvl="0"/>
            <a:endParaRPr lang="en-US"/>
          </a:p>
        </p:txBody>
      </p:sp>
      <p:sp>
        <p:nvSpPr>
          <p:cNvPr id="6" name="Slide Number Placeholder 5"/>
          <p:cNvSpPr>
            <a:spLocks noGrp="1"/>
          </p:cNvSpPr>
          <p:nvPr>
            <p:ph type="sldNum" sz="quarter" idx="4"/>
          </p:nvPr>
        </p:nvSpPr>
        <p:spPr>
          <a:xfrm>
            <a:off x="9349354" y="6917488"/>
            <a:ext cx="529066" cy="402652"/>
          </a:xfrm>
          <a:prstGeom prst="rect">
            <a:avLst/>
          </a:prstGeom>
        </p:spPr>
        <p:txBody>
          <a:bodyPr vert="horz" lIns="91440" tIns="45720" rIns="91440" bIns="45720" rtlCol="0" anchor="ctr"/>
          <a:lstStyle>
            <a:lvl1pPr algn="ctr">
              <a:defRPr sz="1212" b="1" spc="-77" baseline="0">
                <a:solidFill>
                  <a:srgbClr val="FFFFFF"/>
                </a:solidFill>
                <a:latin typeface="+mn-lt"/>
              </a:defRPr>
            </a:lvl1pPr>
          </a:lstStyle>
          <a:p>
            <a:pPr lvl="0"/>
            <a:fld id="{71AAB80A-E60F-6B42-BBA6-1D2F49C6CD63}" type="slidenum">
              <a:rPr lang="en-US" smtClean="0"/>
              <a:t>‹#›</a:t>
            </a:fld>
            <a:endParaRPr lang="en-US"/>
          </a:p>
        </p:txBody>
      </p:sp>
    </p:spTree>
    <p:extLst>
      <p:ext uri="{BB962C8B-B14F-4D97-AF65-F5344CB8AC3E}">
        <p14:creationId xmlns:p14="http://schemas.microsoft.com/office/powerpoint/2010/main" val="3369801516"/>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1007760" rtl="0" eaLnBrk="1" latinLnBrk="0" hangingPunct="1">
        <a:lnSpc>
          <a:spcPct val="90000"/>
        </a:lnSpc>
        <a:spcBef>
          <a:spcPct val="0"/>
        </a:spcBef>
        <a:buNone/>
        <a:defRPr sz="4629"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201552" indent="-201552" algn="l" defTabSz="1007760" rtl="0" eaLnBrk="1" latinLnBrk="0" hangingPunct="1">
        <a:lnSpc>
          <a:spcPct val="90000"/>
        </a:lnSpc>
        <a:spcBef>
          <a:spcPts val="1323"/>
        </a:spcBef>
        <a:buClr>
          <a:schemeClr val="accent1">
            <a:lumMod val="75000"/>
          </a:schemeClr>
        </a:buClr>
        <a:buSzPct val="85000"/>
        <a:buFont typeface="Wingdings" pitchFamily="2" charset="2"/>
        <a:buChar char="§"/>
        <a:defRPr sz="2204" kern="1200">
          <a:solidFill>
            <a:schemeClr val="tx1"/>
          </a:solidFill>
          <a:latin typeface="+mn-lt"/>
          <a:ea typeface="+mn-ea"/>
          <a:cs typeface="+mn-cs"/>
        </a:defRPr>
      </a:lvl1pPr>
      <a:lvl2pPr marL="503880"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984" kern="1200">
          <a:solidFill>
            <a:schemeClr val="tx1"/>
          </a:solidFill>
          <a:latin typeface="+mn-lt"/>
          <a:ea typeface="+mn-ea"/>
          <a:cs typeface="+mn-cs"/>
        </a:defRPr>
      </a:lvl2pPr>
      <a:lvl3pPr marL="806208"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3pPr>
      <a:lvl4pPr marL="1108536"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4pPr>
      <a:lvl5pPr marL="1410864"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5pPr>
      <a:lvl6pPr marL="176336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6pPr>
      <a:lvl7pPr marL="209399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7pPr>
      <a:lvl8pPr marL="242462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8pPr>
      <a:lvl9pPr marL="275525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9pPr>
    </p:bodyStyle>
    <p:otherStyle>
      <a:defPPr>
        <a:defRPr lang="en-US"/>
      </a:defPPr>
      <a:lvl1pPr marL="0" algn="l" defTabSz="1007760" rtl="0" eaLnBrk="1" latinLnBrk="0" hangingPunct="1">
        <a:defRPr sz="1984" kern="1200">
          <a:solidFill>
            <a:schemeClr val="tx1"/>
          </a:solidFill>
          <a:latin typeface="+mn-lt"/>
          <a:ea typeface="+mn-ea"/>
          <a:cs typeface="+mn-cs"/>
        </a:defRPr>
      </a:lvl1pPr>
      <a:lvl2pPr marL="503880" algn="l" defTabSz="1007760" rtl="0" eaLnBrk="1" latinLnBrk="0" hangingPunct="1">
        <a:defRPr sz="1984" kern="1200">
          <a:solidFill>
            <a:schemeClr val="tx1"/>
          </a:solidFill>
          <a:latin typeface="+mn-lt"/>
          <a:ea typeface="+mn-ea"/>
          <a:cs typeface="+mn-cs"/>
        </a:defRPr>
      </a:lvl2pPr>
      <a:lvl3pPr marL="1007760" algn="l" defTabSz="1007760" rtl="0" eaLnBrk="1" latinLnBrk="0" hangingPunct="1">
        <a:defRPr sz="1984" kern="1200">
          <a:solidFill>
            <a:schemeClr val="tx1"/>
          </a:solidFill>
          <a:latin typeface="+mn-lt"/>
          <a:ea typeface="+mn-ea"/>
          <a:cs typeface="+mn-cs"/>
        </a:defRPr>
      </a:lvl3pPr>
      <a:lvl4pPr marL="1511640" algn="l" defTabSz="1007760" rtl="0" eaLnBrk="1" latinLnBrk="0" hangingPunct="1">
        <a:defRPr sz="1984" kern="1200">
          <a:solidFill>
            <a:schemeClr val="tx1"/>
          </a:solidFill>
          <a:latin typeface="+mn-lt"/>
          <a:ea typeface="+mn-ea"/>
          <a:cs typeface="+mn-cs"/>
        </a:defRPr>
      </a:lvl4pPr>
      <a:lvl5pPr marL="2015520" algn="l" defTabSz="1007760" rtl="0" eaLnBrk="1" latinLnBrk="0" hangingPunct="1">
        <a:defRPr sz="1984" kern="1200">
          <a:solidFill>
            <a:schemeClr val="tx1"/>
          </a:solidFill>
          <a:latin typeface="+mn-lt"/>
          <a:ea typeface="+mn-ea"/>
          <a:cs typeface="+mn-cs"/>
        </a:defRPr>
      </a:lvl5pPr>
      <a:lvl6pPr marL="2519401" algn="l" defTabSz="1007760" rtl="0" eaLnBrk="1" latinLnBrk="0" hangingPunct="1">
        <a:defRPr sz="1984" kern="1200">
          <a:solidFill>
            <a:schemeClr val="tx1"/>
          </a:solidFill>
          <a:latin typeface="+mn-lt"/>
          <a:ea typeface="+mn-ea"/>
          <a:cs typeface="+mn-cs"/>
        </a:defRPr>
      </a:lvl6pPr>
      <a:lvl7pPr marL="3023281" algn="l" defTabSz="1007760" rtl="0" eaLnBrk="1" latinLnBrk="0" hangingPunct="1">
        <a:defRPr sz="1984" kern="1200">
          <a:solidFill>
            <a:schemeClr val="tx1"/>
          </a:solidFill>
          <a:latin typeface="+mn-lt"/>
          <a:ea typeface="+mn-ea"/>
          <a:cs typeface="+mn-cs"/>
        </a:defRPr>
      </a:lvl7pPr>
      <a:lvl8pPr marL="3527161" algn="l" defTabSz="1007760" rtl="0" eaLnBrk="1" latinLnBrk="0" hangingPunct="1">
        <a:defRPr sz="1984" kern="1200">
          <a:solidFill>
            <a:schemeClr val="tx1"/>
          </a:solidFill>
          <a:latin typeface="+mn-lt"/>
          <a:ea typeface="+mn-ea"/>
          <a:cs typeface="+mn-cs"/>
        </a:defRPr>
      </a:lvl8pPr>
      <a:lvl9pPr marL="4031041" algn="l" defTabSz="1007760" rtl="0" eaLnBrk="1" latinLnBrk="0" hangingPunct="1">
        <a:defRPr sz="198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15.emf"/><Relationship Id="rId4" Type="http://schemas.openxmlformats.org/officeDocument/2006/relationships/package" Target="../embeddings/Microsoft_Word_Document.docx"/></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emf"/><Relationship Id="rId4" Type="http://schemas.openxmlformats.org/officeDocument/2006/relationships/package" Target="../embeddings/Microsoft_Word_Document1.docx"/></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package" Target="../embeddings/Microsoft_Word_Document2.docx"/></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package" Target="../embeddings/Microsoft_Word_Document3.docx"/></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package" Target="../embeddings/Microsoft_Word_Document4.docx"/></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8.emf"/><Relationship Id="rId4" Type="http://schemas.openxmlformats.org/officeDocument/2006/relationships/package" Target="../embeddings/Microsoft_Word_Document5.docx"/></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9.emf"/><Relationship Id="rId4" Type="http://schemas.openxmlformats.org/officeDocument/2006/relationships/package" Target="../embeddings/Microsoft_Word_Document6.docx"/></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1.emf"/><Relationship Id="rId4" Type="http://schemas.openxmlformats.org/officeDocument/2006/relationships/package" Target="../embeddings/Microsoft_Word_Document7.docx"/></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2.emf"/><Relationship Id="rId4" Type="http://schemas.openxmlformats.org/officeDocument/2006/relationships/package" Target="../embeddings/Microsoft_Word_Document8.docx"/></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2.emf"/><Relationship Id="rId4" Type="http://schemas.openxmlformats.org/officeDocument/2006/relationships/package" Target="../embeddings/Microsoft_Word_Document9.docx"/></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2.emf"/><Relationship Id="rId4" Type="http://schemas.openxmlformats.org/officeDocument/2006/relationships/package" Target="../embeddings/Microsoft_Word_Document10.docx"/></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2.emf"/><Relationship Id="rId4" Type="http://schemas.openxmlformats.org/officeDocument/2006/relationships/package" Target="../embeddings/Microsoft_Word_Document11.docx"/></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3.emf"/><Relationship Id="rId4" Type="http://schemas.openxmlformats.org/officeDocument/2006/relationships/package" Target="../embeddings/Microsoft_Word_Document12.docx"/></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package" Target="../embeddings/Microsoft_Word_Document13.docx"/></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6.emf"/><Relationship Id="rId4" Type="http://schemas.openxmlformats.org/officeDocument/2006/relationships/package" Target="../embeddings/Microsoft_Word_Document14.docx"/></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7.emf"/><Relationship Id="rId4" Type="http://schemas.openxmlformats.org/officeDocument/2006/relationships/package" Target="../embeddings/Microsoft_Word_Document15.docx"/></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40.emf"/><Relationship Id="rId4" Type="http://schemas.openxmlformats.org/officeDocument/2006/relationships/package" Target="../embeddings/Microsoft_Word_Document16.docx"/></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42.emf"/><Relationship Id="rId4" Type="http://schemas.openxmlformats.org/officeDocument/2006/relationships/package" Target="../embeddings/Microsoft_Word_Document17.docx"/></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44.emf"/><Relationship Id="rId4" Type="http://schemas.openxmlformats.org/officeDocument/2006/relationships/package" Target="../embeddings/Microsoft_Word_Document18.docx"/></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45.emf"/><Relationship Id="rId4" Type="http://schemas.openxmlformats.org/officeDocument/2006/relationships/package" Target="../embeddings/Microsoft_Word_Document19.docx"/></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46.emf"/><Relationship Id="rId4" Type="http://schemas.openxmlformats.org/officeDocument/2006/relationships/package" Target="../embeddings/Microsoft_Word_Document20.docx"/></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46.emf"/><Relationship Id="rId4" Type="http://schemas.openxmlformats.org/officeDocument/2006/relationships/package" Target="../embeddings/Microsoft_Word_Document21.doc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49.emf"/><Relationship Id="rId4" Type="http://schemas.openxmlformats.org/officeDocument/2006/relationships/package" Target="../embeddings/Microsoft_Word_Document22.docx"/></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51.emf"/><Relationship Id="rId4" Type="http://schemas.openxmlformats.org/officeDocument/2006/relationships/package" Target="../embeddings/Microsoft_Word_Document23.docx"/></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53.emf"/><Relationship Id="rId4" Type="http://schemas.openxmlformats.org/officeDocument/2006/relationships/package" Target="../embeddings/Microsoft_Word_Document24.docx"/></Relationships>
</file>

<file path=ppt/slides/_rels/slide6.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55.emf"/><Relationship Id="rId4" Type="http://schemas.openxmlformats.org/officeDocument/2006/relationships/package" Target="../embeddings/Microsoft_Word_Document25.docx"/></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57.emf"/><Relationship Id="rId4" Type="http://schemas.openxmlformats.org/officeDocument/2006/relationships/package" Target="../embeddings/Microsoft_Word_Document26.docx"/></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59.emf"/><Relationship Id="rId4" Type="http://schemas.openxmlformats.org/officeDocument/2006/relationships/package" Target="../embeddings/Microsoft_Word_Document27.docx"/></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package" Target="../embeddings/Microsoft_Word_Document29.docx"/><Relationship Id="rId5" Type="http://schemas.openxmlformats.org/officeDocument/2006/relationships/image" Target="../media/image60.emf"/><Relationship Id="rId4" Type="http://schemas.openxmlformats.org/officeDocument/2006/relationships/package" Target="../embeddings/Microsoft_Word_Document28.docx"/></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63.emf"/><Relationship Id="rId4" Type="http://schemas.openxmlformats.org/officeDocument/2006/relationships/package" Target="../embeddings/Microsoft_Word_Document30.docx"/></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package" Target="../embeddings/Microsoft_Word_Document31.docx"/></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67.emf"/><Relationship Id="rId4" Type="http://schemas.openxmlformats.org/officeDocument/2006/relationships/package" Target="../embeddings/Microsoft_Word_Document32.docx"/></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68.emf"/><Relationship Id="rId4" Type="http://schemas.openxmlformats.org/officeDocument/2006/relationships/package" Target="../embeddings/Microsoft_Word_Document33.docx"/></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Shape 81">
            <a:extLst>
              <a:ext uri="{FF2B5EF4-FFF2-40B4-BE49-F238E27FC236}">
                <a16:creationId xmlns:a16="http://schemas.microsoft.com/office/drawing/2014/main" id="{1294B15F-D2FD-2F40-B2A9-EB0FEB3FB8D6}"/>
              </a:ext>
            </a:extLst>
          </p:cNvPr>
          <p:cNvPicPr>
            <a:picLocks noChangeAspect="1"/>
          </p:cNvPicPr>
          <p:nvPr/>
        </p:nvPicPr>
        <p:blipFill>
          <a:blip r:embed="rId3"/>
          <a:stretch>
            <a:fillRect/>
          </a:stretch>
        </p:blipFill>
        <p:spPr>
          <a:xfrm>
            <a:off x="795287" y="3046152"/>
            <a:ext cx="6403140" cy="1424698"/>
          </a:xfrm>
          <a:prstGeom prst="rect">
            <a:avLst/>
          </a:prstGeom>
          <a:noFill/>
        </p:spPr>
      </p:pic>
      <p:sp>
        <p:nvSpPr>
          <p:cNvPr id="2" name="Subtitle 2">
            <a:extLst>
              <a:ext uri="{FF2B5EF4-FFF2-40B4-BE49-F238E27FC236}">
                <a16:creationId xmlns:a16="http://schemas.microsoft.com/office/drawing/2014/main" id="{BB082C6E-F7B4-FC4E-A3B9-11210C1AAB3A}"/>
              </a:ext>
            </a:extLst>
          </p:cNvPr>
          <p:cNvSpPr txBox="1">
            <a:spLocks noGrp="1"/>
          </p:cNvSpPr>
          <p:nvPr>
            <p:ph type="subTitle" idx="4294967295"/>
          </p:nvPr>
        </p:nvSpPr>
        <p:spPr>
          <a:xfrm>
            <a:off x="0" y="1768475"/>
            <a:ext cx="9069388" cy="5456238"/>
          </a:xfrm>
        </p:spPr>
        <p:txBody>
          <a:bodyPr anchor="ctr" anchorCtr="1"/>
          <a:lstStyle/>
          <a:p>
            <a:pPr lvl="0" algn="ctr"/>
            <a:endParaRPr lang="en-US" dirty="0">
              <a:solidFill>
                <a:srgbClr val="FFFFFF"/>
              </a:solidFill>
            </a:endParaRPr>
          </a:p>
          <a:p>
            <a:pPr lvl="0" algn="ctr"/>
            <a:endParaRPr lang="en-US" dirty="0">
              <a:solidFill>
                <a:srgbClr val="FFFFFF"/>
              </a:solidFill>
            </a:endParaRPr>
          </a:p>
          <a:p>
            <a:pPr lvl="0" algn="ctr"/>
            <a:endParaRPr lang="en-US" dirty="0">
              <a:solidFill>
                <a:srgbClr val="006699"/>
              </a:solidFill>
            </a:endParaRPr>
          </a:p>
          <a:p>
            <a:pPr lvl="0" algn="ctr"/>
            <a:r>
              <a:rPr lang="en-US" dirty="0">
                <a:solidFill>
                  <a:srgbClr val="006699"/>
                </a:solidFill>
              </a:rPr>
              <a:t>Codergirl – Frontend</a:t>
            </a:r>
          </a:p>
          <a:p>
            <a:pPr lvl="0" algn="ctr"/>
            <a:r>
              <a:rPr lang="en-US" dirty="0">
                <a:solidFill>
                  <a:srgbClr val="006699"/>
                </a:solidFill>
              </a:rPr>
              <a:t>Unit 2 - Class 12</a:t>
            </a:r>
          </a:p>
          <a:p>
            <a:pPr lvl="0" algn="ctr"/>
            <a:r>
              <a:rPr lang="en-US" dirty="0">
                <a:solidFill>
                  <a:srgbClr val="006699"/>
                </a:solidFill>
              </a:rPr>
              <a:t>Jan 20,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9" name="Picture 8">
            <a:extLst>
              <a:ext uri="{FF2B5EF4-FFF2-40B4-BE49-F238E27FC236}">
                <a16:creationId xmlns:a16="http://schemas.microsoft.com/office/drawing/2014/main" id="{468F7363-0497-A14B-B7C7-09801942C07C}"/>
              </a:ext>
            </a:extLst>
          </p:cNvPr>
          <p:cNvPicPr>
            <a:picLocks noChangeAspect="1"/>
          </p:cNvPicPr>
          <p:nvPr/>
        </p:nvPicPr>
        <p:blipFill>
          <a:blip r:embed="rId4"/>
          <a:stretch>
            <a:fillRect/>
          </a:stretch>
        </p:blipFill>
        <p:spPr>
          <a:xfrm>
            <a:off x="3355788" y="1412891"/>
            <a:ext cx="6774330" cy="3758424"/>
          </a:xfrm>
          <a:prstGeom prst="rect">
            <a:avLst/>
          </a:prstGeom>
        </p:spPr>
      </p:pic>
    </p:spTree>
    <p:extLst>
      <p:ext uri="{BB962C8B-B14F-4D97-AF65-F5344CB8AC3E}">
        <p14:creationId xmlns:p14="http://schemas.microsoft.com/office/powerpoint/2010/main" val="417303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descr="Graphical user interface, text, application&#10;&#10;Description automatically generated">
            <a:extLst>
              <a:ext uri="{FF2B5EF4-FFF2-40B4-BE49-F238E27FC236}">
                <a16:creationId xmlns:a16="http://schemas.microsoft.com/office/drawing/2014/main" id="{A085684C-8D92-FE41-B7D4-57B0036FB190}"/>
              </a:ext>
            </a:extLst>
          </p:cNvPr>
          <p:cNvPicPr>
            <a:picLocks noChangeAspect="1"/>
          </p:cNvPicPr>
          <p:nvPr/>
        </p:nvPicPr>
        <p:blipFill>
          <a:blip r:embed="rId4"/>
          <a:stretch>
            <a:fillRect/>
          </a:stretch>
        </p:blipFill>
        <p:spPr>
          <a:xfrm>
            <a:off x="3625629" y="1050396"/>
            <a:ext cx="6192070" cy="3868702"/>
          </a:xfrm>
          <a:prstGeom prst="rect">
            <a:avLst/>
          </a:prstGeom>
        </p:spPr>
      </p:pic>
    </p:spTree>
    <p:extLst>
      <p:ext uri="{BB962C8B-B14F-4D97-AF65-F5344CB8AC3E}">
        <p14:creationId xmlns:p14="http://schemas.microsoft.com/office/powerpoint/2010/main" val="2177784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graphicFrame>
        <p:nvGraphicFramePr>
          <p:cNvPr id="4" name="Object 3">
            <a:extLst>
              <a:ext uri="{FF2B5EF4-FFF2-40B4-BE49-F238E27FC236}">
                <a16:creationId xmlns:a16="http://schemas.microsoft.com/office/drawing/2014/main" id="{70393283-9A6A-FF4F-8619-17362E34F4B8}"/>
              </a:ext>
            </a:extLst>
          </p:cNvPr>
          <p:cNvGraphicFramePr>
            <a:graphicFrameLocks noChangeAspect="1"/>
          </p:cNvGraphicFramePr>
          <p:nvPr>
            <p:extLst>
              <p:ext uri="{D42A27DB-BD31-4B8C-83A1-F6EECF244321}">
                <p14:modId xmlns:p14="http://schemas.microsoft.com/office/powerpoint/2010/main" val="3014720801"/>
              </p:ext>
            </p:extLst>
          </p:nvPr>
        </p:nvGraphicFramePr>
        <p:xfrm>
          <a:off x="799246" y="2486024"/>
          <a:ext cx="7684294" cy="2634615"/>
        </p:xfrm>
        <a:graphic>
          <a:graphicData uri="http://schemas.openxmlformats.org/presentationml/2006/ole">
            <mc:AlternateContent xmlns:mc="http://schemas.openxmlformats.org/markup-compatibility/2006">
              <mc:Choice xmlns:v="urn:schemas-microsoft-com:vml" Requires="v">
                <p:oleObj spid="_x0000_s236629" name="Document" r:id="rId4" imgW="7556500" imgH="2590800" progId="Word.Document.12">
                  <p:embed/>
                </p:oleObj>
              </mc:Choice>
              <mc:Fallback>
                <p:oleObj name="Document" r:id="rId4" imgW="7556500" imgH="2590800" progId="Word.Document.12">
                  <p:embed/>
                  <p:pic>
                    <p:nvPicPr>
                      <p:cNvPr id="0" name=""/>
                      <p:cNvPicPr/>
                      <p:nvPr/>
                    </p:nvPicPr>
                    <p:blipFill>
                      <a:blip r:embed="rId5"/>
                      <a:stretch>
                        <a:fillRect/>
                      </a:stretch>
                    </p:blipFill>
                    <p:spPr>
                      <a:xfrm>
                        <a:off x="799246" y="2486024"/>
                        <a:ext cx="7684294" cy="2634615"/>
                      </a:xfrm>
                      <a:prstGeom prst="rect">
                        <a:avLst/>
                      </a:prstGeom>
                    </p:spPr>
                  </p:pic>
                </p:oleObj>
              </mc:Fallback>
            </mc:AlternateContent>
          </a:graphicData>
        </a:graphic>
      </p:graphicFrame>
      <p:sp>
        <p:nvSpPr>
          <p:cNvPr id="9" name="Title 3">
            <a:extLst>
              <a:ext uri="{FF2B5EF4-FFF2-40B4-BE49-F238E27FC236}">
                <a16:creationId xmlns:a16="http://schemas.microsoft.com/office/drawing/2014/main" id="{95EABE87-485E-B549-A61A-7867F06FD5BC}"/>
              </a:ext>
            </a:extLst>
          </p:cNvPr>
          <p:cNvSpPr txBox="1">
            <a:spLocks/>
          </p:cNvSpPr>
          <p:nvPr/>
        </p:nvSpPr>
        <p:spPr>
          <a:xfrm>
            <a:off x="1366607" y="403352"/>
            <a:ext cx="7742579" cy="1310894"/>
          </a:xfrm>
          <a:prstGeom prst="rect">
            <a:avLst/>
          </a:prstGeom>
        </p:spPr>
        <p:txBody>
          <a:bodyPr vert="horz" lIns="91440" tIns="45720" rIns="91440" bIns="45720" rtlCol="0" anchor="ctr">
            <a:normAutofit/>
          </a:bodyPr>
          <a:lstStyle>
            <a:lvl1pPr algn="l" defTabSz="1007760" rtl="0" eaLnBrk="1" latinLnBrk="0" hangingPunct="1">
              <a:lnSpc>
                <a:spcPct val="90000"/>
              </a:lnSpc>
              <a:spcBef>
                <a:spcPct val="0"/>
              </a:spcBef>
              <a:buNone/>
              <a:defRPr sz="4629" b="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IMPORT</a:t>
            </a:r>
          </a:p>
        </p:txBody>
      </p:sp>
    </p:spTree>
    <p:extLst>
      <p:ext uri="{BB962C8B-B14F-4D97-AF65-F5344CB8AC3E}">
        <p14:creationId xmlns:p14="http://schemas.microsoft.com/office/powerpoint/2010/main" val="1332651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HTTP</a:t>
            </a:r>
          </a:p>
        </p:txBody>
      </p:sp>
      <p:graphicFrame>
        <p:nvGraphicFramePr>
          <p:cNvPr id="7" name="Content Placeholder 6">
            <a:extLst>
              <a:ext uri="{FF2B5EF4-FFF2-40B4-BE49-F238E27FC236}">
                <a16:creationId xmlns:a16="http://schemas.microsoft.com/office/drawing/2014/main" id="{A6A5B066-66B2-9A45-8BC6-CD8D73CFD8C7}"/>
              </a:ext>
            </a:extLst>
          </p:cNvPr>
          <p:cNvGraphicFramePr>
            <a:graphicFrameLocks noGrp="1" noChangeAspect="1"/>
          </p:cNvGraphicFramePr>
          <p:nvPr>
            <p:ph idx="1"/>
            <p:extLst>
              <p:ext uri="{D42A27DB-BD31-4B8C-83A1-F6EECF244321}">
                <p14:modId xmlns:p14="http://schemas.microsoft.com/office/powerpoint/2010/main" val="642490931"/>
              </p:ext>
            </p:extLst>
          </p:nvPr>
        </p:nvGraphicFramePr>
        <p:xfrm>
          <a:off x="1154343" y="1714246"/>
          <a:ext cx="7556500" cy="5156200"/>
        </p:xfrm>
        <a:graphic>
          <a:graphicData uri="http://schemas.openxmlformats.org/presentationml/2006/ole">
            <mc:AlternateContent xmlns:mc="http://schemas.openxmlformats.org/markup-compatibility/2006">
              <mc:Choice xmlns:v="urn:schemas-microsoft-com:vml" Requires="v">
                <p:oleObj spid="_x0000_s237649" name="Document" r:id="rId4" imgW="7556500" imgH="5156200" progId="Word.Document.12">
                  <p:embed/>
                </p:oleObj>
              </mc:Choice>
              <mc:Fallback>
                <p:oleObj name="Document" r:id="rId4" imgW="7556500" imgH="5156200" progId="Word.Document.12">
                  <p:embed/>
                  <p:pic>
                    <p:nvPicPr>
                      <p:cNvPr id="0" name=""/>
                      <p:cNvPicPr/>
                      <p:nvPr/>
                    </p:nvPicPr>
                    <p:blipFill>
                      <a:blip r:embed="rId5"/>
                      <a:stretch>
                        <a:fillRect/>
                      </a:stretch>
                    </p:blipFill>
                    <p:spPr>
                      <a:xfrm>
                        <a:off x="1154343" y="1714246"/>
                        <a:ext cx="7556500" cy="5156200"/>
                      </a:xfrm>
                      <a:prstGeom prst="rect">
                        <a:avLst/>
                      </a:prstGeom>
                    </p:spPr>
                  </p:pic>
                </p:oleObj>
              </mc:Fallback>
            </mc:AlternateContent>
          </a:graphicData>
        </a:graphic>
      </p:graphicFrame>
    </p:spTree>
    <p:extLst>
      <p:ext uri="{BB962C8B-B14F-4D97-AF65-F5344CB8AC3E}">
        <p14:creationId xmlns:p14="http://schemas.microsoft.com/office/powerpoint/2010/main" val="112013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graphicFrame>
        <p:nvGraphicFramePr>
          <p:cNvPr id="5" name="Object 4">
            <a:extLst>
              <a:ext uri="{FF2B5EF4-FFF2-40B4-BE49-F238E27FC236}">
                <a16:creationId xmlns:a16="http://schemas.microsoft.com/office/drawing/2014/main" id="{854ED886-B5BB-1B48-94CF-AD8A684FCE2F}"/>
              </a:ext>
            </a:extLst>
          </p:cNvPr>
          <p:cNvGraphicFramePr>
            <a:graphicFrameLocks noChangeAspect="1"/>
          </p:cNvGraphicFramePr>
          <p:nvPr>
            <p:extLst>
              <p:ext uri="{D42A27DB-BD31-4B8C-83A1-F6EECF244321}">
                <p14:modId xmlns:p14="http://schemas.microsoft.com/office/powerpoint/2010/main" val="3442072869"/>
              </p:ext>
            </p:extLst>
          </p:nvPr>
        </p:nvGraphicFramePr>
        <p:xfrm>
          <a:off x="2157413" y="2076450"/>
          <a:ext cx="4284662" cy="3409950"/>
        </p:xfrm>
        <a:graphic>
          <a:graphicData uri="http://schemas.openxmlformats.org/presentationml/2006/ole">
            <mc:AlternateContent xmlns:mc="http://schemas.openxmlformats.org/markup-compatibility/2006">
              <mc:Choice xmlns:v="urn:schemas-microsoft-com:vml" Requires="v">
                <p:oleObj spid="_x0000_s235857" name="Document" r:id="rId4" imgW="7556500" imgH="6019800" progId="Word.Document.12">
                  <p:embed/>
                </p:oleObj>
              </mc:Choice>
              <mc:Fallback>
                <p:oleObj name="Document" r:id="rId4" imgW="7556500" imgH="6019800" progId="Word.Document.12">
                  <p:embed/>
                  <p:pic>
                    <p:nvPicPr>
                      <p:cNvPr id="0" name=""/>
                      <p:cNvPicPr/>
                      <p:nvPr/>
                    </p:nvPicPr>
                    <p:blipFill>
                      <a:blip r:embed="rId5"/>
                      <a:stretch>
                        <a:fillRect/>
                      </a:stretch>
                    </p:blipFill>
                    <p:spPr>
                      <a:xfrm>
                        <a:off x="2157413" y="2076450"/>
                        <a:ext cx="4284662" cy="3409950"/>
                      </a:xfrm>
                      <a:prstGeom prst="rect">
                        <a:avLst/>
                      </a:prstGeom>
                    </p:spPr>
                  </p:pic>
                </p:oleObj>
              </mc:Fallback>
            </mc:AlternateContent>
          </a:graphicData>
        </a:graphic>
      </p:graphicFrame>
    </p:spTree>
    <p:extLst>
      <p:ext uri="{BB962C8B-B14F-4D97-AF65-F5344CB8AC3E}">
        <p14:creationId xmlns:p14="http://schemas.microsoft.com/office/powerpoint/2010/main" val="1166659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7" name="Picture 6" descr="Graphical user interface, text, application, email&#10;&#10;Description automatically generated">
            <a:extLst>
              <a:ext uri="{FF2B5EF4-FFF2-40B4-BE49-F238E27FC236}">
                <a16:creationId xmlns:a16="http://schemas.microsoft.com/office/drawing/2014/main" id="{52B9B8EF-312D-1843-935F-4363C7DA44A6}"/>
              </a:ext>
            </a:extLst>
          </p:cNvPr>
          <p:cNvPicPr>
            <a:picLocks noChangeAspect="1"/>
          </p:cNvPicPr>
          <p:nvPr/>
        </p:nvPicPr>
        <p:blipFill>
          <a:blip r:embed="rId3"/>
          <a:stretch>
            <a:fillRect/>
          </a:stretch>
        </p:blipFill>
        <p:spPr>
          <a:xfrm>
            <a:off x="968264" y="1714246"/>
            <a:ext cx="8306401" cy="4726708"/>
          </a:xfrm>
          <a:prstGeom prst="rect">
            <a:avLst/>
          </a:prstGeom>
        </p:spPr>
      </p:pic>
    </p:spTree>
    <p:extLst>
      <p:ext uri="{BB962C8B-B14F-4D97-AF65-F5344CB8AC3E}">
        <p14:creationId xmlns:p14="http://schemas.microsoft.com/office/powerpoint/2010/main" val="2694188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text, application, email&#10;&#10;Description automatically generated">
            <a:extLst>
              <a:ext uri="{FF2B5EF4-FFF2-40B4-BE49-F238E27FC236}">
                <a16:creationId xmlns:a16="http://schemas.microsoft.com/office/drawing/2014/main" id="{2ADC7099-721D-2348-A467-2F46F1DB87E8}"/>
              </a:ext>
            </a:extLst>
          </p:cNvPr>
          <p:cNvPicPr>
            <a:picLocks noChangeAspect="1"/>
          </p:cNvPicPr>
          <p:nvPr/>
        </p:nvPicPr>
        <p:blipFill>
          <a:blip r:embed="rId3"/>
          <a:stretch>
            <a:fillRect/>
          </a:stretch>
        </p:blipFill>
        <p:spPr>
          <a:xfrm>
            <a:off x="0" y="2352427"/>
            <a:ext cx="10077450" cy="2857996"/>
          </a:xfrm>
          <a:prstGeom prst="rect">
            <a:avLst/>
          </a:prstGeom>
        </p:spPr>
      </p:pic>
    </p:spTree>
    <p:extLst>
      <p:ext uri="{BB962C8B-B14F-4D97-AF65-F5344CB8AC3E}">
        <p14:creationId xmlns:p14="http://schemas.microsoft.com/office/powerpoint/2010/main" val="3719611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application, Word&#10;&#10;Description automatically generated">
            <a:extLst>
              <a:ext uri="{FF2B5EF4-FFF2-40B4-BE49-F238E27FC236}">
                <a16:creationId xmlns:a16="http://schemas.microsoft.com/office/drawing/2014/main" id="{8AA20779-382B-9749-BB12-20E271812E8B}"/>
              </a:ext>
            </a:extLst>
          </p:cNvPr>
          <p:cNvPicPr>
            <a:picLocks noChangeAspect="1"/>
          </p:cNvPicPr>
          <p:nvPr/>
        </p:nvPicPr>
        <p:blipFill>
          <a:blip r:embed="rId3"/>
          <a:stretch>
            <a:fillRect/>
          </a:stretch>
        </p:blipFill>
        <p:spPr>
          <a:xfrm>
            <a:off x="0" y="1058218"/>
            <a:ext cx="10077450" cy="5446414"/>
          </a:xfrm>
          <a:prstGeom prst="rect">
            <a:avLst/>
          </a:prstGeom>
        </p:spPr>
      </p:pic>
    </p:spTree>
    <p:extLst>
      <p:ext uri="{BB962C8B-B14F-4D97-AF65-F5344CB8AC3E}">
        <p14:creationId xmlns:p14="http://schemas.microsoft.com/office/powerpoint/2010/main" val="3115180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text, application, Word&#10;&#10;Description automatically generated">
            <a:extLst>
              <a:ext uri="{FF2B5EF4-FFF2-40B4-BE49-F238E27FC236}">
                <a16:creationId xmlns:a16="http://schemas.microsoft.com/office/drawing/2014/main" id="{8F632CEE-D22B-FD4D-AF37-8953203CABCB}"/>
              </a:ext>
            </a:extLst>
          </p:cNvPr>
          <p:cNvPicPr>
            <a:picLocks noChangeAspect="1"/>
          </p:cNvPicPr>
          <p:nvPr/>
        </p:nvPicPr>
        <p:blipFill>
          <a:blip r:embed="rId3"/>
          <a:stretch>
            <a:fillRect/>
          </a:stretch>
        </p:blipFill>
        <p:spPr>
          <a:xfrm>
            <a:off x="0" y="1360789"/>
            <a:ext cx="10077450" cy="4841271"/>
          </a:xfrm>
          <a:prstGeom prst="rect">
            <a:avLst/>
          </a:prstGeom>
        </p:spPr>
      </p:pic>
    </p:spTree>
    <p:extLst>
      <p:ext uri="{BB962C8B-B14F-4D97-AF65-F5344CB8AC3E}">
        <p14:creationId xmlns:p14="http://schemas.microsoft.com/office/powerpoint/2010/main" val="1059451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a:extLst>
              <a:ext uri="{FF2B5EF4-FFF2-40B4-BE49-F238E27FC236}">
                <a16:creationId xmlns:a16="http://schemas.microsoft.com/office/drawing/2014/main" id="{F1435453-CC6A-D144-B13E-E6070C92C26D}"/>
              </a:ext>
            </a:extLst>
          </p:cNvPr>
          <p:cNvPicPr>
            <a:picLocks noChangeAspect="1"/>
          </p:cNvPicPr>
          <p:nvPr/>
        </p:nvPicPr>
        <p:blipFill>
          <a:blip r:embed="rId3"/>
          <a:stretch>
            <a:fillRect/>
          </a:stretch>
        </p:blipFill>
        <p:spPr>
          <a:xfrm>
            <a:off x="0" y="3219713"/>
            <a:ext cx="10077450" cy="1123424"/>
          </a:xfrm>
          <a:prstGeom prst="rect">
            <a:avLst/>
          </a:prstGeom>
        </p:spPr>
      </p:pic>
    </p:spTree>
    <p:extLst>
      <p:ext uri="{BB962C8B-B14F-4D97-AF65-F5344CB8AC3E}">
        <p14:creationId xmlns:p14="http://schemas.microsoft.com/office/powerpoint/2010/main" val="13367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Agenda</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1366607" y="2399944"/>
            <a:ext cx="7742580" cy="4457040"/>
          </a:xfrm>
        </p:spPr>
        <p:txBody>
          <a:bodyPr anchor="t">
            <a:normAutofit/>
          </a:bodyPr>
          <a:lstStyle/>
          <a:p>
            <a:pPr marL="342900" lvl="0" indent="-342900">
              <a:buSzPct val="100000"/>
              <a:buFont typeface="Arial" panose="020B0604020202020204" pitchFamily="34" charset="0"/>
              <a:buChar char="•"/>
            </a:pPr>
            <a:r>
              <a:rPr lang="en-US" sz="2300" dirty="0"/>
              <a:t>Section 18 – making http requests.</a:t>
            </a:r>
          </a:p>
          <a:p>
            <a:pPr marL="342900" lvl="0" indent="-342900">
              <a:buSzPct val="100000"/>
              <a:buFont typeface="Arial" panose="020B0604020202020204" pitchFamily="34" charset="0"/>
              <a:buChar char="•"/>
            </a:pPr>
            <a:r>
              <a:rPr lang="en-US" sz="2300" dirty="0"/>
              <a:t>Studio – Section 19 course project - http.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5" name="Picture 4" descr="Graphical user interface, text, application, email, Teams&#10;&#10;Description automatically generated">
            <a:extLst>
              <a:ext uri="{FF2B5EF4-FFF2-40B4-BE49-F238E27FC236}">
                <a16:creationId xmlns:a16="http://schemas.microsoft.com/office/drawing/2014/main" id="{8976207F-4280-B343-8F8D-AF9F4DC90389}"/>
              </a:ext>
            </a:extLst>
          </p:cNvPr>
          <p:cNvPicPr>
            <a:picLocks noChangeAspect="1"/>
          </p:cNvPicPr>
          <p:nvPr/>
        </p:nvPicPr>
        <p:blipFill>
          <a:blip r:embed="rId3"/>
          <a:stretch>
            <a:fillRect/>
          </a:stretch>
        </p:blipFill>
        <p:spPr>
          <a:xfrm>
            <a:off x="0" y="1714246"/>
            <a:ext cx="10077450" cy="5741606"/>
          </a:xfrm>
          <a:prstGeom prst="rect">
            <a:avLst/>
          </a:prstGeom>
        </p:spPr>
      </p:pic>
    </p:spTree>
    <p:extLst>
      <p:ext uri="{BB962C8B-B14F-4D97-AF65-F5344CB8AC3E}">
        <p14:creationId xmlns:p14="http://schemas.microsoft.com/office/powerpoint/2010/main" val="271360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749580466"/>
              </p:ext>
            </p:extLst>
          </p:nvPr>
        </p:nvGraphicFramePr>
        <p:xfrm>
          <a:off x="1492401" y="1714246"/>
          <a:ext cx="4375150" cy="4478337"/>
        </p:xfrm>
        <a:graphic>
          <a:graphicData uri="http://schemas.openxmlformats.org/presentationml/2006/ole">
            <mc:AlternateContent xmlns:mc="http://schemas.openxmlformats.org/markup-compatibility/2006">
              <mc:Choice xmlns:v="urn:schemas-microsoft-com:vml" Requires="v">
                <p:oleObj spid="_x0000_s241741" name="Document" r:id="rId4" imgW="7556500" imgH="7734300" progId="Word.Document.12">
                  <p:embed/>
                </p:oleObj>
              </mc:Choice>
              <mc:Fallback>
                <p:oleObj name="Document" r:id="rId4" imgW="7556500" imgH="7734300" progId="Word.Document.12">
                  <p:embed/>
                  <p:pic>
                    <p:nvPicPr>
                      <p:cNvPr id="0" name=""/>
                      <p:cNvPicPr/>
                      <p:nvPr/>
                    </p:nvPicPr>
                    <p:blipFill>
                      <a:blip r:embed="rId5"/>
                      <a:stretch>
                        <a:fillRect/>
                      </a:stretch>
                    </p:blipFill>
                    <p:spPr>
                      <a:xfrm>
                        <a:off x="1492401" y="1714246"/>
                        <a:ext cx="4375150" cy="4478337"/>
                      </a:xfrm>
                      <a:prstGeom prst="rect">
                        <a:avLst/>
                      </a:prstGeom>
                    </p:spPr>
                  </p:pic>
                </p:oleObj>
              </mc:Fallback>
            </mc:AlternateContent>
          </a:graphicData>
        </a:graphic>
      </p:graphicFrame>
    </p:spTree>
    <p:extLst>
      <p:ext uri="{BB962C8B-B14F-4D97-AF65-F5344CB8AC3E}">
        <p14:creationId xmlns:p14="http://schemas.microsoft.com/office/powerpoint/2010/main" val="1765755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5" name="Picture 4" descr="Graphical user interface, text, application, email&#10;&#10;Description automatically generated">
            <a:extLst>
              <a:ext uri="{FF2B5EF4-FFF2-40B4-BE49-F238E27FC236}">
                <a16:creationId xmlns:a16="http://schemas.microsoft.com/office/drawing/2014/main" id="{F57AF122-CF8B-6148-AC17-B892B1CA70DD}"/>
              </a:ext>
            </a:extLst>
          </p:cNvPr>
          <p:cNvPicPr>
            <a:picLocks noChangeAspect="1"/>
          </p:cNvPicPr>
          <p:nvPr/>
        </p:nvPicPr>
        <p:blipFill>
          <a:blip r:embed="rId3"/>
          <a:stretch>
            <a:fillRect/>
          </a:stretch>
        </p:blipFill>
        <p:spPr>
          <a:xfrm>
            <a:off x="635267" y="1495940"/>
            <a:ext cx="8547234" cy="4817415"/>
          </a:xfrm>
          <a:prstGeom prst="rect">
            <a:avLst/>
          </a:prstGeom>
        </p:spPr>
      </p:pic>
    </p:spTree>
    <p:extLst>
      <p:ext uri="{BB962C8B-B14F-4D97-AF65-F5344CB8AC3E}">
        <p14:creationId xmlns:p14="http://schemas.microsoft.com/office/powerpoint/2010/main" val="50305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677311351"/>
              </p:ext>
            </p:extLst>
          </p:nvPr>
        </p:nvGraphicFramePr>
        <p:xfrm>
          <a:off x="1332818" y="2393823"/>
          <a:ext cx="4375150" cy="4765675"/>
        </p:xfrm>
        <a:graphic>
          <a:graphicData uri="http://schemas.openxmlformats.org/presentationml/2006/ole">
            <mc:AlternateContent xmlns:mc="http://schemas.openxmlformats.org/markup-compatibility/2006">
              <mc:Choice xmlns:v="urn:schemas-microsoft-com:vml" Requires="v">
                <p:oleObj spid="_x0000_s244812"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32818" y="2393823"/>
                        <a:ext cx="4375150" cy="4765675"/>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4ADA1EEE-678F-0E4E-85DB-3D9B33858210}"/>
              </a:ext>
            </a:extLst>
          </p:cNvPr>
          <p:cNvSpPr/>
          <p:nvPr/>
        </p:nvSpPr>
        <p:spPr>
          <a:xfrm>
            <a:off x="1296955" y="1346581"/>
            <a:ext cx="5038725" cy="923330"/>
          </a:xfrm>
          <a:prstGeom prst="rect">
            <a:avLst/>
          </a:prstGeom>
        </p:spPr>
        <p:txBody>
          <a:bodyPr>
            <a:spAutoFit/>
          </a:bodyPr>
          <a:lstStyle/>
          <a:p>
            <a:r>
              <a:rPr lang="en-US" dirty="0"/>
              <a:t>https://</a:t>
            </a:r>
            <a:r>
              <a:rPr lang="en-US" dirty="0" err="1"/>
              <a:t>developer.mozilla.org</a:t>
            </a:r>
            <a:r>
              <a:rPr lang="en-US" dirty="0"/>
              <a:t>/</a:t>
            </a:r>
            <a:r>
              <a:rPr lang="en-US" dirty="0" err="1"/>
              <a:t>en</a:t>
            </a:r>
            <a:r>
              <a:rPr lang="en-US" dirty="0"/>
              <a:t>-US/docs/Web/JavaScript/Reference/Operators/</a:t>
            </a:r>
            <a:r>
              <a:rPr lang="en-US" dirty="0" err="1"/>
              <a:t>Spread_syntax</a:t>
            </a:r>
            <a:endParaRPr lang="en-US" dirty="0"/>
          </a:p>
        </p:txBody>
      </p:sp>
    </p:spTree>
    <p:extLst>
      <p:ext uri="{BB962C8B-B14F-4D97-AF65-F5344CB8AC3E}">
        <p14:creationId xmlns:p14="http://schemas.microsoft.com/office/powerpoint/2010/main" val="54406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5" name="Picture 4" descr="Graphical user interface, text, application, email&#10;&#10;Description automatically generated">
            <a:extLst>
              <a:ext uri="{FF2B5EF4-FFF2-40B4-BE49-F238E27FC236}">
                <a16:creationId xmlns:a16="http://schemas.microsoft.com/office/drawing/2014/main" id="{2D5D209D-9148-1F47-B70A-4AFF188DF3CC}"/>
              </a:ext>
            </a:extLst>
          </p:cNvPr>
          <p:cNvPicPr>
            <a:picLocks noChangeAspect="1"/>
          </p:cNvPicPr>
          <p:nvPr/>
        </p:nvPicPr>
        <p:blipFill>
          <a:blip r:embed="rId3"/>
          <a:stretch>
            <a:fillRect/>
          </a:stretch>
        </p:blipFill>
        <p:spPr>
          <a:xfrm>
            <a:off x="683303" y="1714246"/>
            <a:ext cx="8710843" cy="5037077"/>
          </a:xfrm>
          <a:prstGeom prst="rect">
            <a:avLst/>
          </a:prstGeom>
        </p:spPr>
      </p:pic>
    </p:spTree>
    <p:extLst>
      <p:ext uri="{BB962C8B-B14F-4D97-AF65-F5344CB8AC3E}">
        <p14:creationId xmlns:p14="http://schemas.microsoft.com/office/powerpoint/2010/main" val="3865808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4212249627"/>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48904"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954246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09430838"/>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0952"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708546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4" name="Picture 3">
            <a:extLst>
              <a:ext uri="{FF2B5EF4-FFF2-40B4-BE49-F238E27FC236}">
                <a16:creationId xmlns:a16="http://schemas.microsoft.com/office/drawing/2014/main" id="{2EA06E48-76AB-7C48-9FCF-C05F8C581CE3}"/>
              </a:ext>
            </a:extLst>
          </p:cNvPr>
          <p:cNvPicPr>
            <a:picLocks noChangeAspect="1"/>
          </p:cNvPicPr>
          <p:nvPr/>
        </p:nvPicPr>
        <p:blipFill>
          <a:blip r:embed="rId3"/>
          <a:stretch>
            <a:fillRect/>
          </a:stretch>
        </p:blipFill>
        <p:spPr>
          <a:xfrm>
            <a:off x="783422" y="1828872"/>
            <a:ext cx="8928268" cy="3487915"/>
          </a:xfrm>
          <a:prstGeom prst="rect">
            <a:avLst/>
          </a:prstGeom>
        </p:spPr>
      </p:pic>
    </p:spTree>
    <p:extLst>
      <p:ext uri="{BB962C8B-B14F-4D97-AF65-F5344CB8AC3E}">
        <p14:creationId xmlns:p14="http://schemas.microsoft.com/office/powerpoint/2010/main" val="1872690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Loading indicator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154525293"/>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5043"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251658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Loading indicator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896679602"/>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7090"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18396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a:solidFill>
                  <a:srgbClr val="FFFFFF"/>
                </a:solidFill>
              </a:rPr>
              <a:t>Http and Backend Integration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a:t>Save and fetch data</a:t>
            </a:r>
          </a:p>
          <a:p>
            <a:pPr marL="342900" lvl="0" indent="-342900">
              <a:buSzPct val="100000"/>
              <a:buFont typeface="Arial" panose="020B0604020202020204" pitchFamily="34" charset="0"/>
              <a:buChar char="•"/>
            </a:pPr>
            <a:r>
              <a:rPr lang="en-US" sz="1500"/>
              <a:t>Angular does not connect directly to DB from frontend</a:t>
            </a:r>
          </a:p>
          <a:p>
            <a:pPr marL="342900" lvl="0" indent="-342900">
              <a:buSzPct val="100000"/>
              <a:buFont typeface="Arial" panose="020B0604020202020204" pitchFamily="34" charset="0"/>
              <a:buChar char="•"/>
            </a:pPr>
            <a:endParaRPr lang="en-US" sz="1500"/>
          </a:p>
        </p:txBody>
      </p:sp>
      <p:pic>
        <p:nvPicPr>
          <p:cNvPr id="4" name="Picture 3">
            <a:extLst>
              <a:ext uri="{FF2B5EF4-FFF2-40B4-BE49-F238E27FC236}">
                <a16:creationId xmlns:a16="http://schemas.microsoft.com/office/drawing/2014/main" id="{7CE1111B-E835-5B45-AEB4-B284FCAE4B6D}"/>
              </a:ext>
            </a:extLst>
          </p:cNvPr>
          <p:cNvPicPr>
            <a:picLocks noChangeAspect="1"/>
          </p:cNvPicPr>
          <p:nvPr/>
        </p:nvPicPr>
        <p:blipFill>
          <a:blip r:embed="rId3"/>
          <a:stretch>
            <a:fillRect/>
          </a:stretch>
        </p:blipFill>
        <p:spPr>
          <a:xfrm>
            <a:off x="3853518" y="2229930"/>
            <a:ext cx="5706359" cy="2967306"/>
          </a:xfrm>
          <a:prstGeom prst="rect">
            <a:avLst/>
          </a:prstGeom>
        </p:spPr>
      </p:pic>
    </p:spTree>
    <p:extLst>
      <p:ext uri="{BB962C8B-B14F-4D97-AF65-F5344CB8AC3E}">
        <p14:creationId xmlns:p14="http://schemas.microsoft.com/office/powerpoint/2010/main" val="2288876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1185"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842840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3231"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694844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5279"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561304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493893495"/>
              </p:ext>
            </p:extLst>
          </p:nvPr>
        </p:nvGraphicFramePr>
        <p:xfrm>
          <a:off x="1366838" y="2282825"/>
          <a:ext cx="4375150" cy="3486150"/>
        </p:xfrm>
        <a:graphic>
          <a:graphicData uri="http://schemas.openxmlformats.org/presentationml/2006/ole">
            <mc:AlternateContent xmlns:mc="http://schemas.openxmlformats.org/markup-compatibility/2006">
              <mc:Choice xmlns:v="urn:schemas-microsoft-com:vml" Requires="v">
                <p:oleObj spid="_x0000_s267326" name="Document" r:id="rId4" imgW="7556500" imgH="6019800" progId="Word.Document.12">
                  <p:embed/>
                </p:oleObj>
              </mc:Choice>
              <mc:Fallback>
                <p:oleObj name="Document" r:id="rId4" imgW="7556500" imgH="60198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2282825"/>
                        <a:ext cx="4375150" cy="3486150"/>
                      </a:xfrm>
                      <a:prstGeom prst="rect">
                        <a:avLst/>
                      </a:prstGeom>
                    </p:spPr>
                  </p:pic>
                </p:oleObj>
              </mc:Fallback>
            </mc:AlternateContent>
          </a:graphicData>
        </a:graphic>
      </p:graphicFrame>
    </p:spTree>
    <p:extLst>
      <p:ext uri="{BB962C8B-B14F-4D97-AF65-F5344CB8AC3E}">
        <p14:creationId xmlns:p14="http://schemas.microsoft.com/office/powerpoint/2010/main" val="3330015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715203546"/>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69373"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79D99933-27E8-D843-88D3-3E13AA840210}"/>
              </a:ext>
            </a:extLst>
          </p:cNvPr>
          <p:cNvPicPr>
            <a:picLocks noChangeAspect="1"/>
          </p:cNvPicPr>
          <p:nvPr/>
        </p:nvPicPr>
        <p:blipFill>
          <a:blip r:embed="rId6"/>
          <a:stretch>
            <a:fillRect/>
          </a:stretch>
        </p:blipFill>
        <p:spPr>
          <a:xfrm>
            <a:off x="3261674" y="2710512"/>
            <a:ext cx="6815776" cy="4107426"/>
          </a:xfrm>
          <a:prstGeom prst="rect">
            <a:avLst/>
          </a:prstGeom>
        </p:spPr>
      </p:pic>
    </p:spTree>
    <p:extLst>
      <p:ext uri="{BB962C8B-B14F-4D97-AF65-F5344CB8AC3E}">
        <p14:creationId xmlns:p14="http://schemas.microsoft.com/office/powerpoint/2010/main" val="1519757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pic>
        <p:nvPicPr>
          <p:cNvPr id="4" name="Picture 3">
            <a:extLst>
              <a:ext uri="{FF2B5EF4-FFF2-40B4-BE49-F238E27FC236}">
                <a16:creationId xmlns:a16="http://schemas.microsoft.com/office/drawing/2014/main" id="{79D99933-27E8-D843-88D3-3E13AA840210}"/>
              </a:ext>
            </a:extLst>
          </p:cNvPr>
          <p:cNvPicPr>
            <a:picLocks noChangeAspect="1"/>
          </p:cNvPicPr>
          <p:nvPr/>
        </p:nvPicPr>
        <p:blipFill>
          <a:blip r:embed="rId3"/>
          <a:stretch>
            <a:fillRect/>
          </a:stretch>
        </p:blipFill>
        <p:spPr>
          <a:xfrm>
            <a:off x="1366607" y="1727712"/>
            <a:ext cx="6815776" cy="4107426"/>
          </a:xfrm>
          <a:prstGeom prst="rect">
            <a:avLst/>
          </a:prstGeom>
        </p:spPr>
      </p:pic>
    </p:spTree>
    <p:extLst>
      <p:ext uri="{BB962C8B-B14F-4D97-AF65-F5344CB8AC3E}">
        <p14:creationId xmlns:p14="http://schemas.microsoft.com/office/powerpoint/2010/main" val="2889531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843215615"/>
              </p:ext>
            </p:extLst>
          </p:nvPr>
        </p:nvGraphicFramePr>
        <p:xfrm>
          <a:off x="1366838" y="2084388"/>
          <a:ext cx="4375150" cy="3883025"/>
        </p:xfrm>
        <a:graphic>
          <a:graphicData uri="http://schemas.openxmlformats.org/presentationml/2006/ole">
            <mc:AlternateContent xmlns:mc="http://schemas.openxmlformats.org/markup-compatibility/2006">
              <mc:Choice xmlns:v="urn:schemas-microsoft-com:vml" Requires="v">
                <p:oleObj spid="_x0000_s273466" name="Document" r:id="rId4" imgW="7556500" imgH="6705600" progId="Word.Document.12">
                  <p:embed/>
                </p:oleObj>
              </mc:Choice>
              <mc:Fallback>
                <p:oleObj name="Document" r:id="rId4" imgW="7556500" imgH="6705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2084388"/>
                        <a:ext cx="4375150" cy="3883025"/>
                      </a:xfrm>
                      <a:prstGeom prst="rect">
                        <a:avLst/>
                      </a:prstGeom>
                    </p:spPr>
                  </p:pic>
                </p:oleObj>
              </mc:Fallback>
            </mc:AlternateContent>
          </a:graphicData>
        </a:graphic>
      </p:graphicFrame>
    </p:spTree>
    <p:extLst>
      <p:ext uri="{BB962C8B-B14F-4D97-AF65-F5344CB8AC3E}">
        <p14:creationId xmlns:p14="http://schemas.microsoft.com/office/powerpoint/2010/main" val="1310591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299571200"/>
              </p:ext>
            </p:extLst>
          </p:nvPr>
        </p:nvGraphicFramePr>
        <p:xfrm>
          <a:off x="1366838" y="1739900"/>
          <a:ext cx="4375150" cy="4573588"/>
        </p:xfrm>
        <a:graphic>
          <a:graphicData uri="http://schemas.openxmlformats.org/presentationml/2006/ole">
            <mc:AlternateContent xmlns:mc="http://schemas.openxmlformats.org/markup-compatibility/2006">
              <mc:Choice xmlns:v="urn:schemas-microsoft-com:vml" Requires="v">
                <p:oleObj spid="_x0000_s274490" name="Document" r:id="rId4" imgW="7556500" imgH="7899400" progId="Word.Document.12">
                  <p:embed/>
                </p:oleObj>
              </mc:Choice>
              <mc:Fallback>
                <p:oleObj name="Document" r:id="rId4" imgW="7556500" imgH="78994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739900"/>
                        <a:ext cx="4375150" cy="4573588"/>
                      </a:xfrm>
                      <a:prstGeom prst="rect">
                        <a:avLst/>
                      </a:prstGeom>
                    </p:spPr>
                  </p:pic>
                </p:oleObj>
              </mc:Fallback>
            </mc:AlternateContent>
          </a:graphicData>
        </a:graphic>
      </p:graphicFrame>
    </p:spTree>
    <p:extLst>
      <p:ext uri="{BB962C8B-B14F-4D97-AF65-F5344CB8AC3E}">
        <p14:creationId xmlns:p14="http://schemas.microsoft.com/office/powerpoint/2010/main" val="488469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pic>
        <p:nvPicPr>
          <p:cNvPr id="4" name="Picture 3">
            <a:extLst>
              <a:ext uri="{FF2B5EF4-FFF2-40B4-BE49-F238E27FC236}">
                <a16:creationId xmlns:a16="http://schemas.microsoft.com/office/drawing/2014/main" id="{CD0DE665-466D-4E46-9E0F-07F8D5647BDA}"/>
              </a:ext>
            </a:extLst>
          </p:cNvPr>
          <p:cNvPicPr>
            <a:picLocks noChangeAspect="1"/>
          </p:cNvPicPr>
          <p:nvPr/>
        </p:nvPicPr>
        <p:blipFill>
          <a:blip r:embed="rId3"/>
          <a:stretch>
            <a:fillRect/>
          </a:stretch>
        </p:blipFill>
        <p:spPr>
          <a:xfrm>
            <a:off x="0" y="1709540"/>
            <a:ext cx="10077450" cy="4143769"/>
          </a:xfrm>
          <a:prstGeom prst="rect">
            <a:avLst/>
          </a:prstGeom>
        </p:spPr>
      </p:pic>
    </p:spTree>
    <p:extLst>
      <p:ext uri="{BB962C8B-B14F-4D97-AF65-F5344CB8AC3E}">
        <p14:creationId xmlns:p14="http://schemas.microsoft.com/office/powerpoint/2010/main" val="2597414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061386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a:solidFill>
                  <a:srgbClr val="FFFFFF"/>
                </a:solidFill>
              </a:rPr>
              <a:t>Http and Backend Integration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Save and fetch data</a:t>
            </a:r>
          </a:p>
          <a:p>
            <a:pPr marL="342900" lvl="0" indent="-342900">
              <a:buSzPct val="100000"/>
              <a:buFont typeface="Arial" panose="020B0604020202020204" pitchFamily="34" charset="0"/>
              <a:buChar char="•"/>
            </a:pPr>
            <a:r>
              <a:rPr lang="en-US" sz="1500" dirty="0"/>
              <a:t>Angular does not connect directly to DB from frontend</a:t>
            </a:r>
          </a:p>
          <a:p>
            <a:pPr marL="342900" lvl="0" indent="-342900">
              <a:buSzPct val="100000"/>
              <a:buFont typeface="Arial" panose="020B0604020202020204" pitchFamily="34" charset="0"/>
              <a:buChar char="•"/>
            </a:pPr>
            <a:r>
              <a:rPr lang="en-US" sz="1500" dirty="0"/>
              <a:t>We will use a dummy backend</a:t>
            </a:r>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7BD30E18-F8FC-4B41-8E08-87CD5462785B}"/>
              </a:ext>
            </a:extLst>
          </p:cNvPr>
          <p:cNvPicPr>
            <a:picLocks noChangeAspect="1"/>
          </p:cNvPicPr>
          <p:nvPr/>
        </p:nvPicPr>
        <p:blipFill>
          <a:blip r:embed="rId3"/>
          <a:stretch>
            <a:fillRect/>
          </a:stretch>
        </p:blipFill>
        <p:spPr>
          <a:xfrm>
            <a:off x="4048856" y="1577603"/>
            <a:ext cx="5435600" cy="3429000"/>
          </a:xfrm>
          <a:prstGeom prst="rect">
            <a:avLst/>
          </a:prstGeom>
        </p:spPr>
      </p:pic>
    </p:spTree>
    <p:extLst>
      <p:ext uri="{BB962C8B-B14F-4D97-AF65-F5344CB8AC3E}">
        <p14:creationId xmlns:p14="http://schemas.microsoft.com/office/powerpoint/2010/main" val="2333376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031325"/>
          </a:xfrm>
          <a:prstGeom prst="rect">
            <a:avLst/>
          </a:prstGeom>
        </p:spPr>
        <p:txBody>
          <a:bodyPr>
            <a:spAutoFit/>
          </a:bodyPr>
          <a:lstStyle/>
          <a:p>
            <a:r>
              <a:rPr lang="en-US" dirty="0"/>
              <a:t>{</a:t>
            </a:r>
          </a:p>
          <a:p>
            <a:r>
              <a:rPr lang="en-US" dirty="0"/>
              <a:t>  "rules": {</a:t>
            </a:r>
          </a:p>
          <a:p>
            <a:r>
              <a:rPr lang="en-US" dirty="0"/>
              <a:t>    ".read": ”false",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704675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pic>
        <p:nvPicPr>
          <p:cNvPr id="4" name="Picture 3">
            <a:extLst>
              <a:ext uri="{FF2B5EF4-FFF2-40B4-BE49-F238E27FC236}">
                <a16:creationId xmlns:a16="http://schemas.microsoft.com/office/drawing/2014/main" id="{594D7861-1FC4-D54C-8C75-9A72CC89921F}"/>
              </a:ext>
            </a:extLst>
          </p:cNvPr>
          <p:cNvPicPr>
            <a:picLocks noChangeAspect="1"/>
          </p:cNvPicPr>
          <p:nvPr/>
        </p:nvPicPr>
        <p:blipFill>
          <a:blip r:embed="rId3"/>
          <a:stretch>
            <a:fillRect/>
          </a:stretch>
        </p:blipFill>
        <p:spPr>
          <a:xfrm>
            <a:off x="421229" y="2216060"/>
            <a:ext cx="7742579" cy="4293520"/>
          </a:xfrm>
          <a:prstGeom prst="rect">
            <a:avLst/>
          </a:prstGeom>
        </p:spPr>
      </p:pic>
    </p:spTree>
    <p:extLst>
      <p:ext uri="{BB962C8B-B14F-4D97-AF65-F5344CB8AC3E}">
        <p14:creationId xmlns:p14="http://schemas.microsoft.com/office/powerpoint/2010/main" val="75495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517249418"/>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78584"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499939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pic>
        <p:nvPicPr>
          <p:cNvPr id="4" name="Picture 3">
            <a:extLst>
              <a:ext uri="{FF2B5EF4-FFF2-40B4-BE49-F238E27FC236}">
                <a16:creationId xmlns:a16="http://schemas.microsoft.com/office/drawing/2014/main" id="{72530212-2151-514A-8127-B8088D42C617}"/>
              </a:ext>
            </a:extLst>
          </p:cNvPr>
          <p:cNvPicPr>
            <a:picLocks noChangeAspect="1"/>
          </p:cNvPicPr>
          <p:nvPr/>
        </p:nvPicPr>
        <p:blipFill>
          <a:blip r:embed="rId3"/>
          <a:stretch>
            <a:fillRect/>
          </a:stretch>
        </p:blipFill>
        <p:spPr>
          <a:xfrm>
            <a:off x="980107" y="1847109"/>
            <a:ext cx="8710843" cy="4543780"/>
          </a:xfrm>
          <a:prstGeom prst="rect">
            <a:avLst/>
          </a:prstGeom>
        </p:spPr>
      </p:pic>
    </p:spTree>
    <p:extLst>
      <p:ext uri="{BB962C8B-B14F-4D97-AF65-F5344CB8AC3E}">
        <p14:creationId xmlns:p14="http://schemas.microsoft.com/office/powerpoint/2010/main" val="2749950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SUBJECTS FOR HANDLING ERRORS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002255862"/>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0627"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750197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SUBJECTS FOR HANDLING ERRORS</a:t>
            </a:r>
          </a:p>
        </p:txBody>
      </p:sp>
      <p:pic>
        <p:nvPicPr>
          <p:cNvPr id="5" name="Picture 4" descr="Graphical user interface, application, Teams&#10;&#10;Description automatically generated">
            <a:extLst>
              <a:ext uri="{FF2B5EF4-FFF2-40B4-BE49-F238E27FC236}">
                <a16:creationId xmlns:a16="http://schemas.microsoft.com/office/drawing/2014/main" id="{B5A53D14-1B61-F94A-9A4E-415F7EA2A8BE}"/>
              </a:ext>
            </a:extLst>
          </p:cNvPr>
          <p:cNvPicPr>
            <a:picLocks noChangeAspect="1"/>
          </p:cNvPicPr>
          <p:nvPr/>
        </p:nvPicPr>
        <p:blipFill>
          <a:blip r:embed="rId3"/>
          <a:stretch>
            <a:fillRect/>
          </a:stretch>
        </p:blipFill>
        <p:spPr>
          <a:xfrm>
            <a:off x="1150070" y="1820200"/>
            <a:ext cx="8107248" cy="4060910"/>
          </a:xfrm>
          <a:prstGeom prst="rect">
            <a:avLst/>
          </a:prstGeom>
        </p:spPr>
      </p:pic>
    </p:spTree>
    <p:extLst>
      <p:ext uri="{BB962C8B-B14F-4D97-AF65-F5344CB8AC3E}">
        <p14:creationId xmlns:p14="http://schemas.microsoft.com/office/powerpoint/2010/main" val="1683034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CATCHERROR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019645803"/>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6766"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6693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341369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081575574"/>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7789"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140632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9836"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618738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Anatomy of HTTP request</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Endpoints and operations depend on API</a:t>
            </a:r>
          </a:p>
          <a:p>
            <a:pPr marL="342900" lvl="0" indent="-342900">
              <a:buSzPct val="100000"/>
              <a:buFont typeface="Arial" panose="020B0604020202020204" pitchFamily="34" charset="0"/>
              <a:buChar char="•"/>
            </a:pPr>
            <a:r>
              <a:rPr lang="en-US" sz="1500" dirty="0"/>
              <a:t>Need to append headers</a:t>
            </a:r>
          </a:p>
          <a:p>
            <a:pPr marL="342900" lvl="0" indent="-342900">
              <a:buSzPct val="100000"/>
              <a:buFont typeface="Arial" panose="020B0604020202020204" pitchFamily="34" charset="0"/>
              <a:buChar char="•"/>
            </a:pPr>
            <a:r>
              <a:rPr lang="en-US" sz="1500" dirty="0"/>
              <a:t>Body attached to some request types.</a:t>
            </a:r>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E46D2855-D443-5048-8979-4E8062F3281D}"/>
              </a:ext>
            </a:extLst>
          </p:cNvPr>
          <p:cNvPicPr>
            <a:picLocks noChangeAspect="1"/>
          </p:cNvPicPr>
          <p:nvPr/>
        </p:nvPicPr>
        <p:blipFill>
          <a:blip r:embed="rId3"/>
          <a:stretch>
            <a:fillRect/>
          </a:stretch>
        </p:blipFill>
        <p:spPr>
          <a:xfrm>
            <a:off x="3768914" y="1666503"/>
            <a:ext cx="5905500" cy="3251200"/>
          </a:xfrm>
          <a:prstGeom prst="rect">
            <a:avLst/>
          </a:prstGeom>
        </p:spPr>
      </p:pic>
    </p:spTree>
    <p:extLst>
      <p:ext uri="{BB962C8B-B14F-4D97-AF65-F5344CB8AC3E}">
        <p14:creationId xmlns:p14="http://schemas.microsoft.com/office/powerpoint/2010/main" val="93896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91884"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869154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031325"/>
          </a:xfrm>
          <a:prstGeom prst="rect">
            <a:avLst/>
          </a:prstGeom>
        </p:spPr>
        <p:txBody>
          <a:bodyPr>
            <a:spAutoFit/>
          </a:bodyPr>
          <a:lstStyle/>
          <a:p>
            <a:r>
              <a:rPr lang="en-US" dirty="0"/>
              <a:t>{</a:t>
            </a:r>
          </a:p>
          <a:p>
            <a:r>
              <a:rPr lang="en-US" dirty="0"/>
              <a:t>  "rules": {</a:t>
            </a:r>
          </a:p>
          <a:p>
            <a:r>
              <a:rPr lang="en-US" dirty="0"/>
              <a:t>    ".read": ”false",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1499166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pic>
        <p:nvPicPr>
          <p:cNvPr id="4" name="Picture 3">
            <a:extLst>
              <a:ext uri="{FF2B5EF4-FFF2-40B4-BE49-F238E27FC236}">
                <a16:creationId xmlns:a16="http://schemas.microsoft.com/office/drawing/2014/main" id="{C724A7BB-C850-7349-BDE4-2CAD61252508}"/>
              </a:ext>
            </a:extLst>
          </p:cNvPr>
          <p:cNvPicPr>
            <a:picLocks noChangeAspect="1"/>
          </p:cNvPicPr>
          <p:nvPr/>
        </p:nvPicPr>
        <p:blipFill>
          <a:blip r:embed="rId3"/>
          <a:stretch>
            <a:fillRect/>
          </a:stretch>
        </p:blipFill>
        <p:spPr>
          <a:xfrm>
            <a:off x="0" y="1867466"/>
            <a:ext cx="10077450" cy="3827917"/>
          </a:xfrm>
          <a:prstGeom prst="rect">
            <a:avLst/>
          </a:prstGeom>
        </p:spPr>
      </p:pic>
    </p:spTree>
    <p:extLst>
      <p:ext uri="{BB962C8B-B14F-4D97-AF65-F5344CB8AC3E}">
        <p14:creationId xmlns:p14="http://schemas.microsoft.com/office/powerpoint/2010/main" val="3948306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pic>
        <p:nvPicPr>
          <p:cNvPr id="5" name="Picture 4">
            <a:extLst>
              <a:ext uri="{FF2B5EF4-FFF2-40B4-BE49-F238E27FC236}">
                <a16:creationId xmlns:a16="http://schemas.microsoft.com/office/drawing/2014/main" id="{5235C74F-F84C-6C4C-88BF-C1F9A780EA99}"/>
              </a:ext>
            </a:extLst>
          </p:cNvPr>
          <p:cNvPicPr>
            <a:picLocks noChangeAspect="1"/>
          </p:cNvPicPr>
          <p:nvPr/>
        </p:nvPicPr>
        <p:blipFill>
          <a:blip r:embed="rId3"/>
          <a:stretch>
            <a:fillRect/>
          </a:stretch>
        </p:blipFill>
        <p:spPr>
          <a:xfrm>
            <a:off x="0" y="1622368"/>
            <a:ext cx="10077450" cy="3922189"/>
          </a:xfrm>
          <a:prstGeom prst="rect">
            <a:avLst/>
          </a:prstGeom>
        </p:spPr>
      </p:pic>
    </p:spTree>
    <p:extLst>
      <p:ext uri="{BB962C8B-B14F-4D97-AF65-F5344CB8AC3E}">
        <p14:creationId xmlns:p14="http://schemas.microsoft.com/office/powerpoint/2010/main" val="2717646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1465675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SETTING HEADERS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083662496"/>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97001"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15702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SETTING HEADERS</a:t>
            </a:r>
          </a:p>
        </p:txBody>
      </p:sp>
      <p:pic>
        <p:nvPicPr>
          <p:cNvPr id="4" name="Picture 3">
            <a:extLst>
              <a:ext uri="{FF2B5EF4-FFF2-40B4-BE49-F238E27FC236}">
                <a16:creationId xmlns:a16="http://schemas.microsoft.com/office/drawing/2014/main" id="{C916D19F-E040-254C-A506-58F1174ABF9C}"/>
              </a:ext>
            </a:extLst>
          </p:cNvPr>
          <p:cNvPicPr>
            <a:picLocks noChangeAspect="1"/>
          </p:cNvPicPr>
          <p:nvPr/>
        </p:nvPicPr>
        <p:blipFill>
          <a:blip r:embed="rId3"/>
          <a:stretch>
            <a:fillRect/>
          </a:stretch>
        </p:blipFill>
        <p:spPr>
          <a:xfrm>
            <a:off x="1197203" y="1931711"/>
            <a:ext cx="6693227" cy="4165135"/>
          </a:xfrm>
          <a:prstGeom prst="rect">
            <a:avLst/>
          </a:prstGeom>
        </p:spPr>
      </p:pic>
    </p:spTree>
    <p:extLst>
      <p:ext uri="{BB962C8B-B14F-4D97-AF65-F5344CB8AC3E}">
        <p14:creationId xmlns:p14="http://schemas.microsoft.com/office/powerpoint/2010/main" val="3446692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022384990"/>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0069"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75454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pic>
        <p:nvPicPr>
          <p:cNvPr id="4" name="Picture 3">
            <a:extLst>
              <a:ext uri="{FF2B5EF4-FFF2-40B4-BE49-F238E27FC236}">
                <a16:creationId xmlns:a16="http://schemas.microsoft.com/office/drawing/2014/main" id="{994BEC5E-F1B0-4E4C-9866-2DB39113FC1E}"/>
              </a:ext>
            </a:extLst>
          </p:cNvPr>
          <p:cNvPicPr>
            <a:picLocks noChangeAspect="1"/>
          </p:cNvPicPr>
          <p:nvPr/>
        </p:nvPicPr>
        <p:blipFill>
          <a:blip r:embed="rId3"/>
          <a:stretch>
            <a:fillRect/>
          </a:stretch>
        </p:blipFill>
        <p:spPr>
          <a:xfrm>
            <a:off x="968264" y="1498756"/>
            <a:ext cx="8710843" cy="5414849"/>
          </a:xfrm>
          <a:prstGeom prst="rect">
            <a:avLst/>
          </a:prstGeom>
        </p:spPr>
      </p:pic>
    </p:spTree>
    <p:extLst>
      <p:ext uri="{BB962C8B-B14F-4D97-AF65-F5344CB8AC3E}">
        <p14:creationId xmlns:p14="http://schemas.microsoft.com/office/powerpoint/2010/main" val="505387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728574539"/>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4164"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93751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21A292FE-BC43-E14B-8DAF-BA5C103F81E8}"/>
              </a:ext>
            </a:extLst>
          </p:cNvPr>
          <p:cNvPicPr>
            <a:picLocks noChangeAspect="1"/>
          </p:cNvPicPr>
          <p:nvPr/>
        </p:nvPicPr>
        <p:blipFill>
          <a:blip r:embed="rId4"/>
          <a:stretch>
            <a:fillRect/>
          </a:stretch>
        </p:blipFill>
        <p:spPr>
          <a:xfrm>
            <a:off x="3683838" y="883402"/>
            <a:ext cx="6159120" cy="4061745"/>
          </a:xfrm>
          <a:prstGeom prst="rect">
            <a:avLst/>
          </a:prstGeom>
        </p:spPr>
      </p:pic>
    </p:spTree>
    <p:extLst>
      <p:ext uri="{BB962C8B-B14F-4D97-AF65-F5344CB8AC3E}">
        <p14:creationId xmlns:p14="http://schemas.microsoft.com/office/powerpoint/2010/main" val="2950009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pic>
        <p:nvPicPr>
          <p:cNvPr id="5" name="Picture 4" descr="Graphical user interface, text, application, email&#10;&#10;Description automatically generated">
            <a:extLst>
              <a:ext uri="{FF2B5EF4-FFF2-40B4-BE49-F238E27FC236}">
                <a16:creationId xmlns:a16="http://schemas.microsoft.com/office/drawing/2014/main" id="{EFAEA13F-26F3-3E49-9B4D-81CFF7039B07}"/>
              </a:ext>
            </a:extLst>
          </p:cNvPr>
          <p:cNvPicPr>
            <a:picLocks noChangeAspect="1"/>
          </p:cNvPicPr>
          <p:nvPr/>
        </p:nvPicPr>
        <p:blipFill>
          <a:blip r:embed="rId3"/>
          <a:stretch>
            <a:fillRect/>
          </a:stretch>
        </p:blipFill>
        <p:spPr>
          <a:xfrm>
            <a:off x="999241" y="1965015"/>
            <a:ext cx="7560493" cy="4654414"/>
          </a:xfrm>
          <a:prstGeom prst="rect">
            <a:avLst/>
          </a:prstGeom>
        </p:spPr>
      </p:pic>
    </p:spTree>
    <p:extLst>
      <p:ext uri="{BB962C8B-B14F-4D97-AF65-F5344CB8AC3E}">
        <p14:creationId xmlns:p14="http://schemas.microsoft.com/office/powerpoint/2010/main" val="3142401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620035314"/>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6210"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688479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pic>
        <p:nvPicPr>
          <p:cNvPr id="8" name="Picture 7">
            <a:extLst>
              <a:ext uri="{FF2B5EF4-FFF2-40B4-BE49-F238E27FC236}">
                <a16:creationId xmlns:a16="http://schemas.microsoft.com/office/drawing/2014/main" id="{F8F1508C-E9C5-C143-A180-60DCB6E66EDE}"/>
              </a:ext>
            </a:extLst>
          </p:cNvPr>
          <p:cNvPicPr>
            <a:picLocks noChangeAspect="1"/>
          </p:cNvPicPr>
          <p:nvPr/>
        </p:nvPicPr>
        <p:blipFill>
          <a:blip r:embed="rId3"/>
          <a:stretch>
            <a:fillRect/>
          </a:stretch>
        </p:blipFill>
        <p:spPr>
          <a:xfrm>
            <a:off x="683303" y="1860078"/>
            <a:ext cx="8710843" cy="4647185"/>
          </a:xfrm>
          <a:prstGeom prst="rect">
            <a:avLst/>
          </a:prstGeom>
        </p:spPr>
      </p:pic>
    </p:spTree>
    <p:extLst>
      <p:ext uri="{BB962C8B-B14F-4D97-AF65-F5344CB8AC3E}">
        <p14:creationId xmlns:p14="http://schemas.microsoft.com/office/powerpoint/2010/main" val="3810761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132009122"/>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9280"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762854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pic>
        <p:nvPicPr>
          <p:cNvPr id="4" name="Picture 3">
            <a:extLst>
              <a:ext uri="{FF2B5EF4-FFF2-40B4-BE49-F238E27FC236}">
                <a16:creationId xmlns:a16="http://schemas.microsoft.com/office/drawing/2014/main" id="{CDABFBE5-BBDA-E14D-A6BB-8B34645F6BD5}"/>
              </a:ext>
            </a:extLst>
          </p:cNvPr>
          <p:cNvPicPr>
            <a:picLocks noChangeAspect="1"/>
          </p:cNvPicPr>
          <p:nvPr/>
        </p:nvPicPr>
        <p:blipFill>
          <a:blip r:embed="rId3"/>
          <a:stretch>
            <a:fillRect/>
          </a:stretch>
        </p:blipFill>
        <p:spPr>
          <a:xfrm>
            <a:off x="584462" y="1960405"/>
            <a:ext cx="9144196" cy="3993002"/>
          </a:xfrm>
          <a:prstGeom prst="rect">
            <a:avLst/>
          </a:prstGeom>
        </p:spPr>
      </p:pic>
    </p:spTree>
    <p:extLst>
      <p:ext uri="{BB962C8B-B14F-4D97-AF65-F5344CB8AC3E}">
        <p14:creationId xmlns:p14="http://schemas.microsoft.com/office/powerpoint/2010/main" val="26081517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Changing the RESPONSE body type</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702783627"/>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13372"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304377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INTERCEPTORS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635042369"/>
              </p:ext>
            </p:extLst>
          </p:nvPr>
        </p:nvGraphicFramePr>
        <p:xfrm>
          <a:off x="1366607" y="1499566"/>
          <a:ext cx="4375150" cy="904875"/>
        </p:xfrm>
        <a:graphic>
          <a:graphicData uri="http://schemas.openxmlformats.org/presentationml/2006/ole">
            <mc:AlternateContent xmlns:mc="http://schemas.openxmlformats.org/markup-compatibility/2006">
              <mc:Choice xmlns:v="urn:schemas-microsoft-com:vml" Requires="v">
                <p:oleObj spid="_x0000_s315427" name="Document" r:id="rId4" imgW="7556500" imgH="1562100" progId="Word.Document.12">
                  <p:embed/>
                </p:oleObj>
              </mc:Choice>
              <mc:Fallback>
                <p:oleObj name="Document" r:id="rId4" imgW="7556500" imgH="15621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499566"/>
                        <a:ext cx="4375150" cy="9048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1351994892"/>
              </p:ext>
            </p:extLst>
          </p:nvPr>
        </p:nvGraphicFramePr>
        <p:xfrm>
          <a:off x="1366838" y="3076575"/>
          <a:ext cx="4375150" cy="1897063"/>
        </p:xfrm>
        <a:graphic>
          <a:graphicData uri="http://schemas.openxmlformats.org/presentationml/2006/ole">
            <mc:AlternateContent xmlns:mc="http://schemas.openxmlformats.org/markup-compatibility/2006">
              <mc:Choice xmlns:v="urn:schemas-microsoft-com:vml" Requires="v">
                <p:oleObj spid="_x0000_s315428" name="Document" r:id="rId6" imgW="7556500" imgH="3276600" progId="Word.Document.12">
                  <p:embed/>
                </p:oleObj>
              </mc:Choice>
              <mc:Fallback>
                <p:oleObj name="Document" r:id="rId6" imgW="7556500" imgH="3276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7"/>
                      <a:stretch>
                        <a:fillRect/>
                      </a:stretch>
                    </p:blipFill>
                    <p:spPr>
                      <a:xfrm>
                        <a:off x="1366838" y="3076575"/>
                        <a:ext cx="4375150" cy="1897063"/>
                      </a:xfrm>
                      <a:prstGeom prst="rect">
                        <a:avLst/>
                      </a:prstGeom>
                    </p:spPr>
                  </p:pic>
                </p:oleObj>
              </mc:Fallback>
            </mc:AlternateContent>
          </a:graphicData>
        </a:graphic>
      </p:graphicFrame>
    </p:spTree>
    <p:extLst>
      <p:ext uri="{BB962C8B-B14F-4D97-AF65-F5344CB8AC3E}">
        <p14:creationId xmlns:p14="http://schemas.microsoft.com/office/powerpoint/2010/main" val="678642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INTERCEPTORS</a:t>
            </a:r>
          </a:p>
        </p:txBody>
      </p:sp>
      <p:pic>
        <p:nvPicPr>
          <p:cNvPr id="4" name="Picture 3">
            <a:extLst>
              <a:ext uri="{FF2B5EF4-FFF2-40B4-BE49-F238E27FC236}">
                <a16:creationId xmlns:a16="http://schemas.microsoft.com/office/drawing/2014/main" id="{0DDBC90F-0023-C341-A3C4-7105CE1F6C43}"/>
              </a:ext>
            </a:extLst>
          </p:cNvPr>
          <p:cNvPicPr>
            <a:picLocks noChangeAspect="1"/>
          </p:cNvPicPr>
          <p:nvPr/>
        </p:nvPicPr>
        <p:blipFill>
          <a:blip r:embed="rId3"/>
          <a:stretch>
            <a:fillRect/>
          </a:stretch>
        </p:blipFill>
        <p:spPr>
          <a:xfrm>
            <a:off x="0" y="1639967"/>
            <a:ext cx="10077450" cy="4282916"/>
          </a:xfrm>
          <a:prstGeom prst="rect">
            <a:avLst/>
          </a:prstGeom>
        </p:spPr>
      </p:pic>
    </p:spTree>
    <p:extLst>
      <p:ext uri="{BB962C8B-B14F-4D97-AF65-F5344CB8AC3E}">
        <p14:creationId xmlns:p14="http://schemas.microsoft.com/office/powerpoint/2010/main" val="38810920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MANIPULATING REQUEST OBJECTS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3497373"/>
              </p:ext>
            </p:extLst>
          </p:nvPr>
        </p:nvGraphicFramePr>
        <p:xfrm>
          <a:off x="1366838" y="2455863"/>
          <a:ext cx="4375150" cy="1103312"/>
        </p:xfrm>
        <a:graphic>
          <a:graphicData uri="http://schemas.openxmlformats.org/presentationml/2006/ole">
            <mc:AlternateContent xmlns:mc="http://schemas.openxmlformats.org/markup-compatibility/2006">
              <mc:Choice xmlns:v="urn:schemas-microsoft-com:vml" Requires="v">
                <p:oleObj spid="_x0000_s321551" name="Document" r:id="rId4" imgW="7556500" imgH="1905000" progId="Word.Document.12">
                  <p:embed/>
                </p:oleObj>
              </mc:Choice>
              <mc:Fallback>
                <p:oleObj name="Document" r:id="rId4" imgW="7556500" imgH="19050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2455863"/>
                        <a:ext cx="4375150" cy="1103312"/>
                      </a:xfrm>
                      <a:prstGeom prst="rect">
                        <a:avLst/>
                      </a:prstGeom>
                    </p:spPr>
                  </p:pic>
                </p:oleObj>
              </mc:Fallback>
            </mc:AlternateContent>
          </a:graphicData>
        </a:graphic>
      </p:graphicFrame>
    </p:spTree>
    <p:extLst>
      <p:ext uri="{BB962C8B-B14F-4D97-AF65-F5344CB8AC3E}">
        <p14:creationId xmlns:p14="http://schemas.microsoft.com/office/powerpoint/2010/main" val="511287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MANIPULATING REQUEST OBJECTS</a:t>
            </a:r>
          </a:p>
        </p:txBody>
      </p:sp>
      <p:pic>
        <p:nvPicPr>
          <p:cNvPr id="5" name="Picture 4">
            <a:extLst>
              <a:ext uri="{FF2B5EF4-FFF2-40B4-BE49-F238E27FC236}">
                <a16:creationId xmlns:a16="http://schemas.microsoft.com/office/drawing/2014/main" id="{F94C0B1B-FA73-754B-9147-CD71FC65745C}"/>
              </a:ext>
            </a:extLst>
          </p:cNvPr>
          <p:cNvPicPr>
            <a:picLocks noChangeAspect="1"/>
          </p:cNvPicPr>
          <p:nvPr/>
        </p:nvPicPr>
        <p:blipFill>
          <a:blip r:embed="rId3"/>
          <a:stretch>
            <a:fillRect/>
          </a:stretch>
        </p:blipFill>
        <p:spPr>
          <a:xfrm>
            <a:off x="423589" y="1714246"/>
            <a:ext cx="8685597" cy="5349514"/>
          </a:xfrm>
          <a:prstGeom prst="rect">
            <a:avLst/>
          </a:prstGeom>
        </p:spPr>
      </p:pic>
    </p:spTree>
    <p:extLst>
      <p:ext uri="{BB962C8B-B14F-4D97-AF65-F5344CB8AC3E}">
        <p14:creationId xmlns:p14="http://schemas.microsoft.com/office/powerpoint/2010/main" val="321238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8B910AFA-9BF7-DE42-B1F3-BF309E4D6B50}"/>
              </a:ext>
            </a:extLst>
          </p:cNvPr>
          <p:cNvPicPr>
            <a:picLocks noChangeAspect="1"/>
          </p:cNvPicPr>
          <p:nvPr/>
        </p:nvPicPr>
        <p:blipFill>
          <a:blip r:embed="rId4"/>
          <a:stretch>
            <a:fillRect/>
          </a:stretch>
        </p:blipFill>
        <p:spPr>
          <a:xfrm>
            <a:off x="4213986" y="1327863"/>
            <a:ext cx="5409805" cy="2965168"/>
          </a:xfrm>
          <a:prstGeom prst="rect">
            <a:avLst/>
          </a:prstGeom>
        </p:spPr>
      </p:pic>
    </p:spTree>
    <p:extLst>
      <p:ext uri="{BB962C8B-B14F-4D97-AF65-F5344CB8AC3E}">
        <p14:creationId xmlns:p14="http://schemas.microsoft.com/office/powerpoint/2010/main" val="734476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RESPONSE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2760357536"/>
              </p:ext>
            </p:extLst>
          </p:nvPr>
        </p:nvGraphicFramePr>
        <p:xfrm>
          <a:off x="1366607" y="1714246"/>
          <a:ext cx="4375150" cy="1897062"/>
        </p:xfrm>
        <a:graphic>
          <a:graphicData uri="http://schemas.openxmlformats.org/presentationml/2006/ole">
            <mc:AlternateContent xmlns:mc="http://schemas.openxmlformats.org/markup-compatibility/2006">
              <mc:Choice xmlns:v="urn:schemas-microsoft-com:vml" Requires="v">
                <p:oleObj spid="_x0000_s324619" name="Document" r:id="rId4" imgW="7556500" imgH="3276600" progId="Word.Document.12">
                  <p:embed/>
                </p:oleObj>
              </mc:Choice>
              <mc:Fallback>
                <p:oleObj name="Document" r:id="rId4" imgW="7556500" imgH="32766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607" y="1714246"/>
                        <a:ext cx="4375150" cy="1897062"/>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D4580B52-F685-784D-BFFF-EBA03D08737D}"/>
              </a:ext>
            </a:extLst>
          </p:cNvPr>
          <p:cNvPicPr>
            <a:picLocks noChangeAspect="1"/>
          </p:cNvPicPr>
          <p:nvPr/>
        </p:nvPicPr>
        <p:blipFill>
          <a:blip r:embed="rId6"/>
          <a:stretch>
            <a:fillRect/>
          </a:stretch>
        </p:blipFill>
        <p:spPr>
          <a:xfrm>
            <a:off x="1366607" y="3781425"/>
            <a:ext cx="5040904" cy="2951067"/>
          </a:xfrm>
          <a:prstGeom prst="rect">
            <a:avLst/>
          </a:prstGeom>
        </p:spPr>
      </p:pic>
    </p:spTree>
    <p:extLst>
      <p:ext uri="{BB962C8B-B14F-4D97-AF65-F5344CB8AC3E}">
        <p14:creationId xmlns:p14="http://schemas.microsoft.com/office/powerpoint/2010/main" val="4190519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3997225518"/>
              </p:ext>
            </p:extLst>
          </p:nvPr>
        </p:nvGraphicFramePr>
        <p:xfrm>
          <a:off x="1366838" y="1417638"/>
          <a:ext cx="4375150" cy="2492375"/>
        </p:xfrm>
        <a:graphic>
          <a:graphicData uri="http://schemas.openxmlformats.org/presentationml/2006/ole">
            <mc:AlternateContent xmlns:mc="http://schemas.openxmlformats.org/markup-compatibility/2006">
              <mc:Choice xmlns:v="urn:schemas-microsoft-com:vml" Requires="v">
                <p:oleObj spid="_x0000_s326664" name="Document" r:id="rId4" imgW="7556500" imgH="4305300" progId="Word.Document.12">
                  <p:embed/>
                </p:oleObj>
              </mc:Choice>
              <mc:Fallback>
                <p:oleObj name="Document" r:id="rId4" imgW="7556500" imgH="43053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1417638"/>
                        <a:ext cx="4375150" cy="2492375"/>
                      </a:xfrm>
                      <a:prstGeom prst="rect">
                        <a:avLst/>
                      </a:prstGeom>
                    </p:spPr>
                  </p:pic>
                </p:oleObj>
              </mc:Fallback>
            </mc:AlternateContent>
          </a:graphicData>
        </a:graphic>
      </p:graphicFrame>
    </p:spTree>
    <p:extLst>
      <p:ext uri="{BB962C8B-B14F-4D97-AF65-F5344CB8AC3E}">
        <p14:creationId xmlns:p14="http://schemas.microsoft.com/office/powerpoint/2010/main" val="4240752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3988259085"/>
              </p:ext>
            </p:extLst>
          </p:nvPr>
        </p:nvGraphicFramePr>
        <p:xfrm>
          <a:off x="1366838" y="1765300"/>
          <a:ext cx="4375150" cy="1793875"/>
        </p:xfrm>
        <a:graphic>
          <a:graphicData uri="http://schemas.openxmlformats.org/presentationml/2006/ole">
            <mc:AlternateContent xmlns:mc="http://schemas.openxmlformats.org/markup-compatibility/2006">
              <mc:Choice xmlns:v="urn:schemas-microsoft-com:vml" Requires="v">
                <p:oleObj spid="_x0000_s330759" name="Document" r:id="rId4" imgW="7556500" imgH="3098800" progId="Word.Document.12">
                  <p:embed/>
                </p:oleObj>
              </mc:Choice>
              <mc:Fallback>
                <p:oleObj name="Document" r:id="rId4" imgW="7556500" imgH="30988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1765300"/>
                        <a:ext cx="4375150" cy="1793875"/>
                      </a:xfrm>
                      <a:prstGeom prst="rect">
                        <a:avLst/>
                      </a:prstGeom>
                    </p:spPr>
                  </p:pic>
                </p:oleObj>
              </mc:Fallback>
            </mc:AlternateContent>
          </a:graphicData>
        </a:graphic>
      </p:graphicFrame>
    </p:spTree>
    <p:extLst>
      <p:ext uri="{BB962C8B-B14F-4D97-AF65-F5344CB8AC3E}">
        <p14:creationId xmlns:p14="http://schemas.microsoft.com/office/powerpoint/2010/main" val="13453075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pic>
        <p:nvPicPr>
          <p:cNvPr id="5" name="Picture 4">
            <a:extLst>
              <a:ext uri="{FF2B5EF4-FFF2-40B4-BE49-F238E27FC236}">
                <a16:creationId xmlns:a16="http://schemas.microsoft.com/office/drawing/2014/main" id="{4C84BEAC-E661-EC48-9319-E4CF4E8B75FC}"/>
              </a:ext>
            </a:extLst>
          </p:cNvPr>
          <p:cNvPicPr>
            <a:picLocks noChangeAspect="1"/>
          </p:cNvPicPr>
          <p:nvPr/>
        </p:nvPicPr>
        <p:blipFill>
          <a:blip r:embed="rId3"/>
          <a:stretch>
            <a:fillRect/>
          </a:stretch>
        </p:blipFill>
        <p:spPr>
          <a:xfrm>
            <a:off x="659876" y="1484038"/>
            <a:ext cx="8597442" cy="5003640"/>
          </a:xfrm>
          <a:prstGeom prst="rect">
            <a:avLst/>
          </a:prstGeom>
        </p:spPr>
      </p:pic>
    </p:spTree>
    <p:extLst>
      <p:ext uri="{BB962C8B-B14F-4D97-AF65-F5344CB8AC3E}">
        <p14:creationId xmlns:p14="http://schemas.microsoft.com/office/powerpoint/2010/main" val="22091561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SUMMARY</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1366607" y="2399944"/>
            <a:ext cx="7742580" cy="4457040"/>
          </a:xfrm>
        </p:spPr>
        <p:txBody>
          <a:bodyPr anchor="t">
            <a:normAutofit/>
          </a:bodyPr>
          <a:lstStyle/>
          <a:p>
            <a:pPr marL="342900" lvl="0" indent="-342900">
              <a:buSzPct val="100000"/>
              <a:buFont typeface="Arial" panose="020B0604020202020204" pitchFamily="34" charset="0"/>
              <a:buChar char="•"/>
            </a:pPr>
            <a:r>
              <a:rPr lang="en-US" sz="2300" dirty="0"/>
              <a:t>http has a lot of features and options!</a:t>
            </a:r>
          </a:p>
        </p:txBody>
      </p:sp>
    </p:spTree>
    <p:extLst>
      <p:ext uri="{BB962C8B-B14F-4D97-AF65-F5344CB8AC3E}">
        <p14:creationId xmlns:p14="http://schemas.microsoft.com/office/powerpoint/2010/main" val="34177637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780C-31B6-1A44-A05B-E7BA615167AD}"/>
              </a:ext>
            </a:extLst>
          </p:cNvPr>
          <p:cNvSpPr txBox="1">
            <a:spLocks noGrp="1"/>
          </p:cNvSpPr>
          <p:nvPr>
            <p:ph type="title"/>
          </p:nvPr>
        </p:nvSpPr>
        <p:spPr>
          <a:xfrm>
            <a:off x="692824" y="1094052"/>
            <a:ext cx="3535426" cy="3156954"/>
          </a:xfrm>
        </p:spPr>
        <p:txBody>
          <a:bodyPr anchor="b">
            <a:normAutofit/>
          </a:bodyPr>
          <a:lstStyle/>
          <a:p>
            <a:pPr lvl="0"/>
            <a:r>
              <a:rPr lang="en-US" sz="4600">
                <a:solidFill>
                  <a:srgbClr val="FFFFFF"/>
                </a:solidFill>
              </a:rPr>
              <a:t>Questions?</a:t>
            </a:r>
            <a:br>
              <a:rPr lang="en-US" sz="4600">
                <a:solidFill>
                  <a:srgbClr val="FFFFFF"/>
                </a:solidFill>
              </a:rPr>
            </a:br>
            <a:endParaRPr lang="en-US" sz="4600">
              <a:solidFill>
                <a:srgbClr val="FFFFFF"/>
              </a:solidFill>
            </a:endParaRPr>
          </a:p>
        </p:txBody>
      </p:sp>
      <p:sp>
        <p:nvSpPr>
          <p:cNvPr id="3" name="Content Placeholder 2">
            <a:extLst>
              <a:ext uri="{FF2B5EF4-FFF2-40B4-BE49-F238E27FC236}">
                <a16:creationId xmlns:a16="http://schemas.microsoft.com/office/drawing/2014/main" id="{A7FE6A3A-F402-4A4B-AFF9-0A12B9D251D4}"/>
              </a:ext>
            </a:extLst>
          </p:cNvPr>
          <p:cNvSpPr txBox="1">
            <a:spLocks noGrp="1"/>
          </p:cNvSpPr>
          <p:nvPr>
            <p:ph idx="1"/>
          </p:nvPr>
        </p:nvSpPr>
        <p:spPr>
          <a:xfrm>
            <a:off x="5595809" y="1476315"/>
            <a:ext cx="3788815" cy="4868924"/>
          </a:xfrm>
        </p:spPr>
        <p:txBody>
          <a:bodyPr anchor="ctr">
            <a:normAutofit/>
          </a:bodyPr>
          <a:lstStyle/>
          <a:p>
            <a:pPr lvl="0"/>
            <a:endParaRPr lang="en-US" sz="1900" dirty="0">
              <a:solidFill>
                <a:schemeClr val="bg1"/>
              </a:solidFill>
            </a:endParaRPr>
          </a:p>
          <a:p>
            <a:pPr lvl="0"/>
            <a:endParaRPr lang="en-US" sz="1900" dirty="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2015-FBAA-094F-987C-BF7682C19EFB}"/>
              </a:ext>
            </a:extLst>
          </p:cNvPr>
          <p:cNvSpPr>
            <a:spLocks noGrp="1"/>
          </p:cNvSpPr>
          <p:nvPr>
            <p:ph type="title"/>
          </p:nvPr>
        </p:nvSpPr>
        <p:spPr>
          <a:xfrm>
            <a:off x="1366607" y="403352"/>
            <a:ext cx="7742579" cy="1310894"/>
          </a:xfrm>
        </p:spPr>
        <p:txBody>
          <a:bodyPr vert="horz" lIns="91440" tIns="45720" rIns="91440" bIns="45720" rtlCol="0" anchor="ctr">
            <a:normAutofit/>
          </a:bodyPr>
          <a:lstStyle/>
          <a:p>
            <a:pPr algn="l" hangingPunct="1">
              <a:lnSpc>
                <a:spcPct val="90000"/>
              </a:lnSpc>
              <a:spcBef>
                <a:spcPct val="0"/>
              </a:spcBef>
            </a:pPr>
            <a:r>
              <a:rPr lang="en-US" sz="4400" kern="1200">
                <a:solidFill>
                  <a:schemeClr val="tx1"/>
                </a:solidFill>
                <a:latin typeface="+mj-lt"/>
                <a:ea typeface="+mj-ea"/>
                <a:cs typeface="+mj-cs"/>
              </a:rPr>
              <a:t>Studio</a:t>
            </a:r>
          </a:p>
        </p:txBody>
      </p:sp>
      <p:sp>
        <p:nvSpPr>
          <p:cNvPr id="3" name="Rectangle 2">
            <a:extLst>
              <a:ext uri="{FF2B5EF4-FFF2-40B4-BE49-F238E27FC236}">
                <a16:creationId xmlns:a16="http://schemas.microsoft.com/office/drawing/2014/main" id="{D4384153-7FCA-7A48-896D-C3D5C897EBF5}"/>
              </a:ext>
            </a:extLst>
          </p:cNvPr>
          <p:cNvSpPr/>
          <p:nvPr/>
        </p:nvSpPr>
        <p:spPr>
          <a:xfrm>
            <a:off x="1209367" y="2271251"/>
            <a:ext cx="7262281" cy="4408751"/>
          </a:xfrm>
          <a:prstGeom prst="rect">
            <a:avLst/>
          </a:prstGeom>
        </p:spPr>
        <p:txBody>
          <a:bodyPr vert="horz" lIns="91440" tIns="45720" rIns="91440" bIns="45720" rtlCol="0" anchor="t">
            <a:normAutofit/>
          </a:bodyPr>
          <a:lstStyle/>
          <a:p>
            <a:pPr fontAlgn="base"/>
            <a:r>
              <a:rPr lang="en-US" b="1" dirty="0"/>
              <a:t>Course Project - Http</a:t>
            </a:r>
            <a:endParaRPr lang="en-US" sz="2300" dirty="0"/>
          </a:p>
        </p:txBody>
      </p:sp>
    </p:spTree>
    <p:extLst>
      <p:ext uri="{BB962C8B-B14F-4D97-AF65-F5344CB8AC3E}">
        <p14:creationId xmlns:p14="http://schemas.microsoft.com/office/powerpoint/2010/main" val="222268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5ED318FE-579D-F84B-BE4D-46299047BC49}"/>
              </a:ext>
            </a:extLst>
          </p:cNvPr>
          <p:cNvPicPr>
            <a:picLocks noChangeAspect="1"/>
          </p:cNvPicPr>
          <p:nvPr/>
        </p:nvPicPr>
        <p:blipFill>
          <a:blip r:embed="rId4"/>
          <a:stretch>
            <a:fillRect/>
          </a:stretch>
        </p:blipFill>
        <p:spPr>
          <a:xfrm>
            <a:off x="3583949" y="1327863"/>
            <a:ext cx="6275430" cy="3144912"/>
          </a:xfrm>
          <a:prstGeom prst="rect">
            <a:avLst/>
          </a:prstGeom>
        </p:spPr>
      </p:pic>
    </p:spTree>
    <p:extLst>
      <p:ext uri="{BB962C8B-B14F-4D97-AF65-F5344CB8AC3E}">
        <p14:creationId xmlns:p14="http://schemas.microsoft.com/office/powerpoint/2010/main" val="299685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8" name="Picture 7" descr="Graphical user interface, application&#10;&#10;Description automatically generated">
            <a:extLst>
              <a:ext uri="{FF2B5EF4-FFF2-40B4-BE49-F238E27FC236}">
                <a16:creationId xmlns:a16="http://schemas.microsoft.com/office/drawing/2014/main" id="{491C7B61-5B02-E842-8039-3855AF99BF24}"/>
              </a:ext>
            </a:extLst>
          </p:cNvPr>
          <p:cNvPicPr>
            <a:picLocks noChangeAspect="1"/>
          </p:cNvPicPr>
          <p:nvPr/>
        </p:nvPicPr>
        <p:blipFill>
          <a:blip r:embed="rId4"/>
          <a:stretch>
            <a:fillRect/>
          </a:stretch>
        </p:blipFill>
        <p:spPr>
          <a:xfrm>
            <a:off x="3848369" y="1600900"/>
            <a:ext cx="5232400" cy="2997200"/>
          </a:xfrm>
          <a:prstGeom prst="rect">
            <a:avLst/>
          </a:prstGeom>
        </p:spPr>
      </p:pic>
    </p:spTree>
    <p:extLst>
      <p:ext uri="{BB962C8B-B14F-4D97-AF65-F5344CB8AC3E}">
        <p14:creationId xmlns:p14="http://schemas.microsoft.com/office/powerpoint/2010/main" val="2699819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{8047ECA9-90B6-8243-865D-50EC00AD9E4A}tf10001070</Template>
  <TotalTime>6184</TotalTime>
  <Words>1290</Words>
  <Application>Microsoft Macintosh PowerPoint</Application>
  <PresentationFormat>Custom</PresentationFormat>
  <Paragraphs>255</Paragraphs>
  <Slides>76</Slides>
  <Notes>74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7" baseType="lpstr">
      <vt:lpstr>Arial</vt:lpstr>
      <vt:lpstr>Calibri</vt:lpstr>
      <vt:lpstr>Liberation Sans</vt:lpstr>
      <vt:lpstr>Rockwell</vt:lpstr>
      <vt:lpstr>Rockwell Condensed</vt:lpstr>
      <vt:lpstr>Rockwell Extra Bold</vt:lpstr>
      <vt:lpstr>Times New Roman</vt:lpstr>
      <vt:lpstr>Wingdings</vt:lpstr>
      <vt:lpstr>Wood Type</vt:lpstr>
      <vt:lpstr>Microsoft Word Document</vt:lpstr>
      <vt:lpstr>Document</vt:lpstr>
      <vt:lpstr>PowerPoint Presentation</vt:lpstr>
      <vt:lpstr>Agenda</vt:lpstr>
      <vt:lpstr>Http and Backend Integration</vt:lpstr>
      <vt:lpstr>Http and Backend Integration</vt:lpstr>
      <vt:lpstr>Anatomy of HTTP request</vt:lpstr>
      <vt:lpstr>Firebase backend solution</vt:lpstr>
      <vt:lpstr>Firebase backend solution</vt:lpstr>
      <vt:lpstr>Firebase backend solution</vt:lpstr>
      <vt:lpstr>Firebase backend solution</vt:lpstr>
      <vt:lpstr>Firebase backend solution</vt:lpstr>
      <vt:lpstr>Firebase backend solution</vt:lpstr>
      <vt:lpstr>Firebase backend solution</vt:lpstr>
      <vt:lpstr>HTTP</vt:lpstr>
      <vt:lpstr>subscribe to post</vt:lpstr>
      <vt:lpstr>subscribe to post</vt:lpstr>
      <vt:lpstr>subscribe to post</vt:lpstr>
      <vt:lpstr>subscribe to post</vt:lpstr>
      <vt:lpstr>subscribe to post</vt:lpstr>
      <vt:lpstr>subscribe to post</vt:lpstr>
      <vt:lpstr>subscribe to post</vt:lpstr>
      <vt:lpstr>GET DATA</vt:lpstr>
      <vt:lpstr>GET DATA</vt:lpstr>
      <vt:lpstr>GET DATA</vt:lpstr>
      <vt:lpstr>GET DATA</vt:lpstr>
      <vt:lpstr>GET DATA</vt:lpstr>
      <vt:lpstr>GET DATA</vt:lpstr>
      <vt:lpstr>GET DATA</vt:lpstr>
      <vt:lpstr>Loading indicator</vt:lpstr>
      <vt:lpstr>Loading indicator</vt:lpstr>
      <vt:lpstr>USING a service for HTTp requests</vt:lpstr>
      <vt:lpstr>USING a service for HTTp requests</vt:lpstr>
      <vt:lpstr>USING a service for HTTp requests</vt:lpstr>
      <vt:lpstr>SERVICES AND COMPONENTS working together</vt:lpstr>
      <vt:lpstr>SERVICES AND COMPONENTS working together</vt:lpstr>
      <vt:lpstr>SERVICES AND COMPONENTS working together</vt:lpstr>
      <vt:lpstr>SENDING DELETE REQUEST</vt:lpstr>
      <vt:lpstr>SENDING DELETE REQUEST</vt:lpstr>
      <vt:lpstr>SENDING DELETE REQUEST</vt:lpstr>
      <vt:lpstr>HANDLING ERRORS</vt:lpstr>
      <vt:lpstr>HANDLING ERRORS</vt:lpstr>
      <vt:lpstr>HANDLING ERRORS</vt:lpstr>
      <vt:lpstr>HANDLING ERRORS</vt:lpstr>
      <vt:lpstr>HANDLING ERRORS</vt:lpstr>
      <vt:lpstr>USING SUBJECTS FOR HANDLING ERRORS</vt:lpstr>
      <vt:lpstr>USING SUBJECTS FOR HANDLING ERRORS</vt:lpstr>
      <vt:lpstr>USING CATCHERROR</vt:lpstr>
      <vt:lpstr>HANDLING ERRORS</vt:lpstr>
      <vt:lpstr>ERROR HANDLING AND UX</vt:lpstr>
      <vt:lpstr>ERROR HANDLING AND UX</vt:lpstr>
      <vt:lpstr>ERROR HANDLING AND UX</vt:lpstr>
      <vt:lpstr>HANDLING ERRORS</vt:lpstr>
      <vt:lpstr>ERROR HANDLING AND UX</vt:lpstr>
      <vt:lpstr>ERROR HANDLING AND UX</vt:lpstr>
      <vt:lpstr>HANDLING ERRORS</vt:lpstr>
      <vt:lpstr>SETTING HEADERS</vt:lpstr>
      <vt:lpstr>SETTING HEADERS</vt:lpstr>
      <vt:lpstr>ADDING QUERY PARAMS</vt:lpstr>
      <vt:lpstr>ADDING QUERY PARAMS</vt:lpstr>
      <vt:lpstr>ADDING QUERY PARAMS</vt:lpstr>
      <vt:lpstr>ADDING QUERY PARAMS</vt:lpstr>
      <vt:lpstr>OBSERVING DIFFERENT TYPES OF RESPONSES</vt:lpstr>
      <vt:lpstr>OBSERVING DIFFERENT TYPES OF RESPONSES</vt:lpstr>
      <vt:lpstr>OBSERVING DIFFERENT TYPES OF RESPONSES</vt:lpstr>
      <vt:lpstr>OBSERVING DIFFERENT TYPES OF RESPONSES</vt:lpstr>
      <vt:lpstr>Changing the RESPONSE body type</vt:lpstr>
      <vt:lpstr>INTERCEPTORS</vt:lpstr>
      <vt:lpstr>INTERCEPTORS</vt:lpstr>
      <vt:lpstr>MANIPULATING REQUEST OBJECTS</vt:lpstr>
      <vt:lpstr>MANIPULATING REQUEST OBJECTS</vt:lpstr>
      <vt:lpstr>RESPONSE INTERCEPTORS</vt:lpstr>
      <vt:lpstr>MULTIPLE INTERCEPTORS</vt:lpstr>
      <vt:lpstr>MULTIPLE INTERCEPTORS</vt:lpstr>
      <vt:lpstr>MULTIPLE INTERCEPTORS</vt:lpstr>
      <vt:lpstr>SUMMARY</vt:lpstr>
      <vt:lpstr>Questions? </vt:lpstr>
      <vt:lpstr>Studio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Chetna Aggarwal</dc:creator>
  <cp:lastModifiedBy>Chetna Aggarwal</cp:lastModifiedBy>
  <cp:revision>98</cp:revision>
  <dcterms:created xsi:type="dcterms:W3CDTF">2021-01-15T23:02:27Z</dcterms:created>
  <dcterms:modified xsi:type="dcterms:W3CDTF">2021-01-20T15:40:44Z</dcterms:modified>
</cp:coreProperties>
</file>